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ndara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ndara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ndara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ndara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ndara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ndara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ndara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ndara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ndara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insideV>
        </a:tcBdr>
        <a:fill>
          <a:solidFill>
            <a:srgbClr val="CCE5FE"/>
          </a:solidFill>
        </a:fill>
      </a:tcStyle>
    </a:wholeTbl>
    <a:band2H>
      <a:tcTxStyle/>
      <a:tcStyle>
        <a:tcBdr/>
        <a:fill>
          <a:solidFill>
            <a:srgbClr val="E7F2FF"/>
          </a:solidFill>
        </a:fill>
      </a:tcStyle>
    </a:band2H>
    <a:firstCol>
      <a:tcTxStyle b="on" i="off">
        <a:fontRef idx="minor">
          <a:schemeClr val="accent6">
            <a:hueOff val="-10717809"/>
            <a:satOff val="-95633"/>
            <a:lumOff val="55098"/>
          </a:schemeClr>
        </a:fontRef>
        <a:schemeClr val="accent6">
          <a:hueOff val="-10717809"/>
          <a:satOff val="-95633"/>
          <a:lumOff val="55098"/>
        </a:schemeClr>
      </a:tcTxStyle>
      <a:tcStyle>
        <a:tcBdr>
          <a:left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chemeClr val="accent6">
            <a:hueOff val="-10717809"/>
            <a:satOff val="-95633"/>
            <a:lumOff val="55098"/>
          </a:schemeClr>
        </a:fontRef>
        <a:schemeClr val="accent6">
          <a:hueOff val="-10717809"/>
          <a:satOff val="-95633"/>
          <a:lumOff val="55098"/>
        </a:schemeClr>
      </a:tcTxStyle>
      <a:tcStyle>
        <a:tcBdr>
          <a:left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chemeClr val="accent6">
            <a:hueOff val="-10717809"/>
            <a:satOff val="-95633"/>
            <a:lumOff val="55098"/>
          </a:schemeClr>
        </a:fontRef>
        <a:schemeClr val="accent6">
          <a:hueOff val="-10717809"/>
          <a:satOff val="-95633"/>
          <a:lumOff val="55098"/>
        </a:schemeClr>
      </a:tcTxStyle>
      <a:tcStyle>
        <a:tcBdr>
          <a:left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insideV>
        </a:tcBdr>
        <a:fill>
          <a:solidFill>
            <a:srgbClr val="D0EED5"/>
          </a:solidFill>
        </a:fill>
      </a:tcStyle>
    </a:wholeTbl>
    <a:band2H>
      <a:tcTxStyle/>
      <a:tcStyle>
        <a:tcBdr/>
        <a:fill>
          <a:solidFill>
            <a:srgbClr val="E9F6EB"/>
          </a:solidFill>
        </a:fill>
      </a:tcStyle>
    </a:band2H>
    <a:firstCol>
      <a:tcTxStyle b="on" i="off">
        <a:fontRef idx="minor">
          <a:schemeClr val="accent6">
            <a:hueOff val="-10717809"/>
            <a:satOff val="-95633"/>
            <a:lumOff val="55098"/>
          </a:schemeClr>
        </a:fontRef>
        <a:schemeClr val="accent6">
          <a:hueOff val="-10717809"/>
          <a:satOff val="-95633"/>
          <a:lumOff val="55098"/>
        </a:schemeClr>
      </a:tcTxStyle>
      <a:tcStyle>
        <a:tcBdr>
          <a:left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chemeClr val="accent6">
            <a:hueOff val="-10717809"/>
            <a:satOff val="-95633"/>
            <a:lumOff val="55098"/>
          </a:schemeClr>
        </a:fontRef>
        <a:schemeClr val="accent6">
          <a:hueOff val="-10717809"/>
          <a:satOff val="-95633"/>
          <a:lumOff val="55098"/>
        </a:schemeClr>
      </a:tcTxStyle>
      <a:tcStyle>
        <a:tcBdr>
          <a:left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chemeClr val="accent6">
            <a:hueOff val="-10717809"/>
            <a:satOff val="-95633"/>
            <a:lumOff val="55098"/>
          </a:schemeClr>
        </a:fontRef>
        <a:schemeClr val="accent6">
          <a:hueOff val="-10717809"/>
          <a:satOff val="-95633"/>
          <a:lumOff val="55098"/>
        </a:schemeClr>
      </a:tcTxStyle>
      <a:tcStyle>
        <a:tcBdr>
          <a:left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insideV>
        </a:tcBdr>
        <a:fill>
          <a:solidFill>
            <a:srgbClr val="CAF3F1"/>
          </a:solidFill>
        </a:fill>
      </a:tcStyle>
    </a:wholeTbl>
    <a:band2H>
      <a:tcTxStyle/>
      <a:tcStyle>
        <a:tcBdr/>
        <a:fill>
          <a:solidFill>
            <a:srgbClr val="E6F9F8"/>
          </a:solidFill>
        </a:fill>
      </a:tcStyle>
    </a:band2H>
    <a:firstCol>
      <a:tcTxStyle b="on" i="off">
        <a:fontRef idx="minor">
          <a:schemeClr val="accent6">
            <a:hueOff val="-10717809"/>
            <a:satOff val="-95633"/>
            <a:lumOff val="55098"/>
          </a:schemeClr>
        </a:fontRef>
        <a:schemeClr val="accent6">
          <a:hueOff val="-10717809"/>
          <a:satOff val="-95633"/>
          <a:lumOff val="55098"/>
        </a:schemeClr>
      </a:tcTxStyle>
      <a:tcStyle>
        <a:tcBdr>
          <a:left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chemeClr val="accent6">
            <a:hueOff val="-10717809"/>
            <a:satOff val="-95633"/>
            <a:lumOff val="55098"/>
          </a:schemeClr>
        </a:fontRef>
        <a:schemeClr val="accent6">
          <a:hueOff val="-10717809"/>
          <a:satOff val="-95633"/>
          <a:lumOff val="55098"/>
        </a:schemeClr>
      </a:tcTxStyle>
      <a:tcStyle>
        <a:tcBdr>
          <a:left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chemeClr val="accent6">
            <a:hueOff val="-10717809"/>
            <a:satOff val="-95633"/>
            <a:lumOff val="55098"/>
          </a:schemeClr>
        </a:fontRef>
        <a:schemeClr val="accent6">
          <a:hueOff val="-10717809"/>
          <a:satOff val="-95633"/>
          <a:lumOff val="55098"/>
        </a:schemeClr>
      </a:tcTxStyle>
      <a:tcStyle>
        <a:tcBdr>
          <a:left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6">
              <a:hueOff val="-10717809"/>
              <a:satOff val="-95633"/>
              <a:lumOff val="55098"/>
            </a:schemeClr>
          </a:solidFill>
        </a:fill>
      </a:tcStyle>
    </a:band2H>
    <a:firstCol>
      <a:tcTxStyle b="on" i="off">
        <a:fontRef idx="minor">
          <a:schemeClr val="accent6">
            <a:hueOff val="-10717809"/>
            <a:satOff val="-95633"/>
            <a:lumOff val="55098"/>
          </a:schemeClr>
        </a:fontRef>
        <a:schemeClr val="accent6">
          <a:hueOff val="-10717809"/>
          <a:satOff val="-95633"/>
          <a:lumOff val="55098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10717809"/>
              <a:satOff val="-95633"/>
              <a:lumOff val="55098"/>
            </a:schemeClr>
          </a:solidFill>
        </a:fill>
      </a:tcStyle>
    </a:lastRow>
    <a:firstRow>
      <a:tcTxStyle b="on" i="off">
        <a:fontRef idx="minor">
          <a:schemeClr val="accent6">
            <a:hueOff val="-10717809"/>
            <a:satOff val="-95633"/>
            <a:lumOff val="55098"/>
          </a:schemeClr>
        </a:fontRef>
        <a:schemeClr val="accent6">
          <a:hueOff val="-10717809"/>
          <a:satOff val="-95633"/>
          <a:lumOff val="55098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chemeClr val="accent6">
            <a:hueOff val="-10717809"/>
            <a:satOff val="-95633"/>
            <a:lumOff val="55098"/>
          </a:schemeClr>
        </a:fontRef>
        <a:schemeClr val="accent6">
          <a:hueOff val="-10717809"/>
          <a:satOff val="-95633"/>
          <a:lumOff val="55098"/>
        </a:schemeClr>
      </a:tcTxStyle>
      <a:tcStyle>
        <a:tcBdr>
          <a:left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chemeClr val="accent6">
            <a:hueOff val="-10717809"/>
            <a:satOff val="-95633"/>
            <a:lumOff val="55098"/>
          </a:schemeClr>
        </a:fontRef>
        <a:schemeClr val="accent6">
          <a:hueOff val="-10717809"/>
          <a:satOff val="-95633"/>
          <a:lumOff val="55098"/>
        </a:schemeClr>
      </a:tcTxStyle>
      <a:tcStyle>
        <a:tcBdr>
          <a:left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chemeClr val="accent6">
            <a:hueOff val="-10717809"/>
            <a:satOff val="-95633"/>
            <a:lumOff val="55098"/>
          </a:schemeClr>
        </a:fontRef>
        <a:schemeClr val="accent6">
          <a:hueOff val="-10717809"/>
          <a:satOff val="-95633"/>
          <a:lumOff val="55098"/>
        </a:schemeClr>
      </a:tcTxStyle>
      <a:tcStyle>
        <a:tcBdr>
          <a:left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6">
              <a:hueOff val="-10717809"/>
              <a:satOff val="-95633"/>
              <a:lumOff val="55098"/>
            </a:schemeClr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57" name="Shape 15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65653927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ndara"/>
      </a:defRPr>
    </a:lvl1pPr>
    <a:lvl2pPr indent="228600" latinLnBrk="0">
      <a:defRPr sz="1200">
        <a:latin typeface="+mn-lt"/>
        <a:ea typeface="+mn-ea"/>
        <a:cs typeface="+mn-cs"/>
        <a:sym typeface="Candara"/>
      </a:defRPr>
    </a:lvl2pPr>
    <a:lvl3pPr indent="457200" latinLnBrk="0">
      <a:defRPr sz="1200">
        <a:latin typeface="+mn-lt"/>
        <a:ea typeface="+mn-ea"/>
        <a:cs typeface="+mn-cs"/>
        <a:sym typeface="Candara"/>
      </a:defRPr>
    </a:lvl3pPr>
    <a:lvl4pPr indent="685800" latinLnBrk="0">
      <a:defRPr sz="1200">
        <a:latin typeface="+mn-lt"/>
        <a:ea typeface="+mn-ea"/>
        <a:cs typeface="+mn-cs"/>
        <a:sym typeface="Candara"/>
      </a:defRPr>
    </a:lvl4pPr>
    <a:lvl5pPr indent="914400" latinLnBrk="0">
      <a:defRPr sz="1200">
        <a:latin typeface="+mn-lt"/>
        <a:ea typeface="+mn-ea"/>
        <a:cs typeface="+mn-cs"/>
        <a:sym typeface="Candara"/>
      </a:defRPr>
    </a:lvl5pPr>
    <a:lvl6pPr indent="1143000" latinLnBrk="0">
      <a:defRPr sz="1200">
        <a:latin typeface="+mn-lt"/>
        <a:ea typeface="+mn-ea"/>
        <a:cs typeface="+mn-cs"/>
        <a:sym typeface="Candara"/>
      </a:defRPr>
    </a:lvl6pPr>
    <a:lvl7pPr indent="1371600" latinLnBrk="0">
      <a:defRPr sz="1200">
        <a:latin typeface="+mn-lt"/>
        <a:ea typeface="+mn-ea"/>
        <a:cs typeface="+mn-cs"/>
        <a:sym typeface="Candara"/>
      </a:defRPr>
    </a:lvl7pPr>
    <a:lvl8pPr indent="1600200" latinLnBrk="0">
      <a:defRPr sz="1200">
        <a:latin typeface="+mn-lt"/>
        <a:ea typeface="+mn-ea"/>
        <a:cs typeface="+mn-cs"/>
        <a:sym typeface="Candara"/>
      </a:defRPr>
    </a:lvl8pPr>
    <a:lvl9pPr indent="1828800" latinLnBrk="0">
      <a:defRPr sz="1200">
        <a:latin typeface="+mn-lt"/>
        <a:ea typeface="+mn-ea"/>
        <a:cs typeface="+mn-cs"/>
        <a:sym typeface="Candara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228600" y="228600"/>
            <a:ext cx="8695944" cy="6035041"/>
          </a:xfrm>
          <a:prstGeom prst="roundRect">
            <a:avLst>
              <a:gd name="adj" fmla="val 1272"/>
            </a:avLst>
          </a:prstGeom>
          <a:gradFill>
            <a:gsLst>
              <a:gs pos="0">
                <a:srgbClr val="0293E0"/>
              </a:gs>
              <a:gs pos="100000">
                <a:srgbClr val="83D3FE"/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6">
                    <a:hueOff val="-10717809"/>
                    <a:satOff val="-95633"/>
                    <a:lumOff val="55098"/>
                  </a:schemeClr>
                </a:solidFill>
              </a:defRPr>
            </a:pPr>
            <a:endParaRPr/>
          </a:p>
        </p:txBody>
      </p:sp>
      <p:grpSp>
        <p:nvGrpSpPr>
          <p:cNvPr id="24" name="Group 24"/>
          <p:cNvGrpSpPr/>
          <p:nvPr/>
        </p:nvGrpSpPr>
        <p:grpSpPr>
          <a:xfrm>
            <a:off x="211665" y="5353963"/>
            <a:ext cx="8723378" cy="1331581"/>
            <a:chOff x="0" y="0"/>
            <a:chExt cx="8723376" cy="1331579"/>
          </a:xfrm>
        </p:grpSpPr>
        <p:sp>
          <p:nvSpPr>
            <p:cNvPr id="19" name="Shape 19"/>
            <p:cNvSpPr/>
            <p:nvPr/>
          </p:nvSpPr>
          <p:spPr>
            <a:xfrm>
              <a:off x="5843256" y="145222"/>
              <a:ext cx="2880121" cy="714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52" y="0"/>
                  </a:moveTo>
                  <a:lnTo>
                    <a:pt x="20642" y="608"/>
                  </a:lnTo>
                  <a:lnTo>
                    <a:pt x="19716" y="1283"/>
                  </a:lnTo>
                  <a:lnTo>
                    <a:pt x="18774" y="2025"/>
                  </a:lnTo>
                  <a:lnTo>
                    <a:pt x="17800" y="2768"/>
                  </a:lnTo>
                  <a:lnTo>
                    <a:pt x="16811" y="3645"/>
                  </a:lnTo>
                  <a:lnTo>
                    <a:pt x="15789" y="4523"/>
                  </a:lnTo>
                  <a:lnTo>
                    <a:pt x="14751" y="5535"/>
                  </a:lnTo>
                  <a:lnTo>
                    <a:pt x="13682" y="6548"/>
                  </a:lnTo>
                  <a:lnTo>
                    <a:pt x="11750" y="8505"/>
                  </a:lnTo>
                  <a:lnTo>
                    <a:pt x="9866" y="10260"/>
                  </a:lnTo>
                  <a:lnTo>
                    <a:pt x="8062" y="11880"/>
                  </a:lnTo>
                  <a:lnTo>
                    <a:pt x="6322" y="13433"/>
                  </a:lnTo>
                  <a:lnTo>
                    <a:pt x="4662" y="14783"/>
                  </a:lnTo>
                  <a:lnTo>
                    <a:pt x="3049" y="15997"/>
                  </a:lnTo>
                  <a:lnTo>
                    <a:pt x="1501" y="17145"/>
                  </a:lnTo>
                  <a:lnTo>
                    <a:pt x="0" y="18158"/>
                  </a:lnTo>
                  <a:lnTo>
                    <a:pt x="1038" y="18765"/>
                  </a:lnTo>
                  <a:lnTo>
                    <a:pt x="2027" y="19305"/>
                  </a:lnTo>
                  <a:lnTo>
                    <a:pt x="2985" y="19777"/>
                  </a:lnTo>
                  <a:lnTo>
                    <a:pt x="3927" y="20183"/>
                  </a:lnTo>
                  <a:lnTo>
                    <a:pt x="4837" y="20587"/>
                  </a:lnTo>
                  <a:lnTo>
                    <a:pt x="5715" y="20858"/>
                  </a:lnTo>
                  <a:lnTo>
                    <a:pt x="6561" y="21127"/>
                  </a:lnTo>
                  <a:lnTo>
                    <a:pt x="7392" y="21330"/>
                  </a:lnTo>
                  <a:lnTo>
                    <a:pt x="8206" y="21465"/>
                  </a:lnTo>
                  <a:lnTo>
                    <a:pt x="8988" y="21533"/>
                  </a:lnTo>
                  <a:lnTo>
                    <a:pt x="9738" y="21600"/>
                  </a:lnTo>
                  <a:lnTo>
                    <a:pt x="10473" y="21600"/>
                  </a:lnTo>
                  <a:lnTo>
                    <a:pt x="11191" y="21533"/>
                  </a:lnTo>
                  <a:lnTo>
                    <a:pt x="11894" y="21465"/>
                  </a:lnTo>
                  <a:lnTo>
                    <a:pt x="12564" y="21330"/>
                  </a:lnTo>
                  <a:lnTo>
                    <a:pt x="13219" y="21127"/>
                  </a:lnTo>
                  <a:lnTo>
                    <a:pt x="13841" y="20925"/>
                  </a:lnTo>
                  <a:lnTo>
                    <a:pt x="14464" y="20655"/>
                  </a:lnTo>
                  <a:lnTo>
                    <a:pt x="15645" y="19980"/>
                  </a:lnTo>
                  <a:lnTo>
                    <a:pt x="16763" y="19170"/>
                  </a:lnTo>
                  <a:lnTo>
                    <a:pt x="17816" y="18225"/>
                  </a:lnTo>
                  <a:lnTo>
                    <a:pt x="18327" y="17685"/>
                  </a:lnTo>
                  <a:lnTo>
                    <a:pt x="18822" y="17145"/>
                  </a:lnTo>
                  <a:lnTo>
                    <a:pt x="19780" y="15930"/>
                  </a:lnTo>
                  <a:lnTo>
                    <a:pt x="20690" y="14580"/>
                  </a:lnTo>
                  <a:lnTo>
                    <a:pt x="21568" y="13162"/>
                  </a:lnTo>
                  <a:lnTo>
                    <a:pt x="21600" y="13095"/>
                  </a:lnTo>
                  <a:lnTo>
                    <a:pt x="21600" y="0"/>
                  </a:lnTo>
                  <a:lnTo>
                    <a:pt x="21552" y="0"/>
                  </a:lnTo>
                  <a:close/>
                </a:path>
              </a:pathLst>
            </a:custGeom>
            <a:solidFill>
              <a:srgbClr val="C6E7FC">
                <a:alpha val="29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x="2410742" y="16756"/>
              <a:ext cx="5551628" cy="851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239"/>
                  </a:moveTo>
                  <a:lnTo>
                    <a:pt x="21128" y="19843"/>
                  </a:lnTo>
                  <a:lnTo>
                    <a:pt x="20639" y="19446"/>
                  </a:lnTo>
                  <a:lnTo>
                    <a:pt x="19621" y="18482"/>
                  </a:lnTo>
                  <a:lnTo>
                    <a:pt x="18544" y="17291"/>
                  </a:lnTo>
                  <a:lnTo>
                    <a:pt x="17409" y="15987"/>
                  </a:lnTo>
                  <a:lnTo>
                    <a:pt x="16208" y="14400"/>
                  </a:lnTo>
                  <a:lnTo>
                    <a:pt x="14941" y="12643"/>
                  </a:lnTo>
                  <a:lnTo>
                    <a:pt x="13608" y="10602"/>
                  </a:lnTo>
                  <a:lnTo>
                    <a:pt x="12200" y="8391"/>
                  </a:lnTo>
                  <a:lnTo>
                    <a:pt x="11645" y="7540"/>
                  </a:lnTo>
                  <a:lnTo>
                    <a:pt x="11106" y="6690"/>
                  </a:lnTo>
                  <a:lnTo>
                    <a:pt x="10063" y="5216"/>
                  </a:lnTo>
                  <a:lnTo>
                    <a:pt x="9558" y="4592"/>
                  </a:lnTo>
                  <a:lnTo>
                    <a:pt x="9069" y="3969"/>
                  </a:lnTo>
                  <a:lnTo>
                    <a:pt x="8589" y="3402"/>
                  </a:lnTo>
                  <a:lnTo>
                    <a:pt x="8117" y="2891"/>
                  </a:lnTo>
                  <a:lnTo>
                    <a:pt x="7661" y="2438"/>
                  </a:lnTo>
                  <a:lnTo>
                    <a:pt x="7206" y="2041"/>
                  </a:lnTo>
                  <a:lnTo>
                    <a:pt x="6344" y="1304"/>
                  </a:lnTo>
                  <a:lnTo>
                    <a:pt x="5524" y="794"/>
                  </a:lnTo>
                  <a:lnTo>
                    <a:pt x="4754" y="397"/>
                  </a:lnTo>
                  <a:lnTo>
                    <a:pt x="4017" y="113"/>
                  </a:lnTo>
                  <a:lnTo>
                    <a:pt x="3321" y="0"/>
                  </a:lnTo>
                  <a:lnTo>
                    <a:pt x="2667" y="0"/>
                  </a:lnTo>
                  <a:lnTo>
                    <a:pt x="2054" y="113"/>
                  </a:lnTo>
                  <a:lnTo>
                    <a:pt x="1483" y="283"/>
                  </a:lnTo>
                  <a:lnTo>
                    <a:pt x="952" y="567"/>
                  </a:lnTo>
                  <a:lnTo>
                    <a:pt x="456" y="907"/>
                  </a:lnTo>
                  <a:lnTo>
                    <a:pt x="0" y="1361"/>
                  </a:lnTo>
                  <a:lnTo>
                    <a:pt x="638" y="1871"/>
                  </a:lnTo>
                  <a:lnTo>
                    <a:pt x="1300" y="2438"/>
                  </a:lnTo>
                  <a:lnTo>
                    <a:pt x="1988" y="3175"/>
                  </a:lnTo>
                  <a:lnTo>
                    <a:pt x="2700" y="3969"/>
                  </a:lnTo>
                  <a:lnTo>
                    <a:pt x="3437" y="4932"/>
                  </a:lnTo>
                  <a:lnTo>
                    <a:pt x="4199" y="5953"/>
                  </a:lnTo>
                  <a:lnTo>
                    <a:pt x="4994" y="7087"/>
                  </a:lnTo>
                  <a:lnTo>
                    <a:pt x="5806" y="8391"/>
                  </a:lnTo>
                  <a:lnTo>
                    <a:pt x="7272" y="10715"/>
                  </a:lnTo>
                  <a:lnTo>
                    <a:pt x="8663" y="12756"/>
                  </a:lnTo>
                  <a:lnTo>
                    <a:pt x="9972" y="14627"/>
                  </a:lnTo>
                  <a:lnTo>
                    <a:pt x="10610" y="15420"/>
                  </a:lnTo>
                  <a:lnTo>
                    <a:pt x="11214" y="16214"/>
                  </a:lnTo>
                  <a:lnTo>
                    <a:pt x="11810" y="16951"/>
                  </a:lnTo>
                  <a:lnTo>
                    <a:pt x="12390" y="17575"/>
                  </a:lnTo>
                  <a:lnTo>
                    <a:pt x="12953" y="18198"/>
                  </a:lnTo>
                  <a:lnTo>
                    <a:pt x="13500" y="18765"/>
                  </a:lnTo>
                  <a:lnTo>
                    <a:pt x="14030" y="19219"/>
                  </a:lnTo>
                  <a:lnTo>
                    <a:pt x="14544" y="19672"/>
                  </a:lnTo>
                  <a:lnTo>
                    <a:pt x="15040" y="20069"/>
                  </a:lnTo>
                  <a:lnTo>
                    <a:pt x="15529" y="20466"/>
                  </a:lnTo>
                  <a:lnTo>
                    <a:pt x="16001" y="20750"/>
                  </a:lnTo>
                  <a:lnTo>
                    <a:pt x="16457" y="20976"/>
                  </a:lnTo>
                  <a:lnTo>
                    <a:pt x="16896" y="21203"/>
                  </a:lnTo>
                  <a:lnTo>
                    <a:pt x="17326" y="21373"/>
                  </a:lnTo>
                  <a:lnTo>
                    <a:pt x="17749" y="21487"/>
                  </a:lnTo>
                  <a:lnTo>
                    <a:pt x="18155" y="21600"/>
                  </a:lnTo>
                  <a:lnTo>
                    <a:pt x="18925" y="21600"/>
                  </a:lnTo>
                  <a:lnTo>
                    <a:pt x="19298" y="21543"/>
                  </a:lnTo>
                  <a:lnTo>
                    <a:pt x="19654" y="21487"/>
                  </a:lnTo>
                  <a:lnTo>
                    <a:pt x="20002" y="21373"/>
                  </a:lnTo>
                  <a:lnTo>
                    <a:pt x="20341" y="21203"/>
                  </a:lnTo>
                  <a:lnTo>
                    <a:pt x="20672" y="20976"/>
                  </a:lnTo>
                  <a:lnTo>
                    <a:pt x="21302" y="20523"/>
                  </a:lnTo>
                  <a:lnTo>
                    <a:pt x="21600" y="20239"/>
                  </a:lnTo>
                  <a:close/>
                </a:path>
              </a:pathLst>
            </a:custGeom>
            <a:solidFill>
              <a:srgbClr val="C6E7FC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2620418" y="29044"/>
              <a:ext cx="5474995" cy="775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79"/>
                  </a:moveTo>
                  <a:lnTo>
                    <a:pt x="76" y="2054"/>
                  </a:lnTo>
                  <a:lnTo>
                    <a:pt x="302" y="1743"/>
                  </a:lnTo>
                  <a:lnTo>
                    <a:pt x="689" y="1307"/>
                  </a:lnTo>
                  <a:lnTo>
                    <a:pt x="941" y="1058"/>
                  </a:lnTo>
                  <a:lnTo>
                    <a:pt x="1235" y="809"/>
                  </a:lnTo>
                  <a:lnTo>
                    <a:pt x="1562" y="622"/>
                  </a:lnTo>
                  <a:lnTo>
                    <a:pt x="1940" y="436"/>
                  </a:lnTo>
                  <a:lnTo>
                    <a:pt x="2351" y="249"/>
                  </a:lnTo>
                  <a:lnTo>
                    <a:pt x="2813" y="124"/>
                  </a:lnTo>
                  <a:lnTo>
                    <a:pt x="3317" y="62"/>
                  </a:lnTo>
                  <a:lnTo>
                    <a:pt x="3863" y="0"/>
                  </a:lnTo>
                  <a:lnTo>
                    <a:pt x="4451" y="62"/>
                  </a:lnTo>
                  <a:lnTo>
                    <a:pt x="5081" y="187"/>
                  </a:lnTo>
                  <a:lnTo>
                    <a:pt x="5761" y="436"/>
                  </a:lnTo>
                  <a:lnTo>
                    <a:pt x="6483" y="747"/>
                  </a:lnTo>
                  <a:lnTo>
                    <a:pt x="7248" y="1245"/>
                  </a:lnTo>
                  <a:lnTo>
                    <a:pt x="8062" y="1805"/>
                  </a:lnTo>
                  <a:lnTo>
                    <a:pt x="8927" y="2490"/>
                  </a:lnTo>
                  <a:lnTo>
                    <a:pt x="9834" y="3299"/>
                  </a:lnTo>
                  <a:lnTo>
                    <a:pt x="10792" y="4295"/>
                  </a:lnTo>
                  <a:lnTo>
                    <a:pt x="11791" y="5416"/>
                  </a:lnTo>
                  <a:lnTo>
                    <a:pt x="12841" y="6723"/>
                  </a:lnTo>
                  <a:lnTo>
                    <a:pt x="13941" y="8279"/>
                  </a:lnTo>
                  <a:lnTo>
                    <a:pt x="15091" y="9960"/>
                  </a:lnTo>
                  <a:lnTo>
                    <a:pt x="16292" y="11827"/>
                  </a:lnTo>
                  <a:lnTo>
                    <a:pt x="17544" y="13944"/>
                  </a:lnTo>
                  <a:lnTo>
                    <a:pt x="18845" y="16247"/>
                  </a:lnTo>
                  <a:lnTo>
                    <a:pt x="20198" y="18799"/>
                  </a:lnTo>
                  <a:lnTo>
                    <a:pt x="21600" y="21600"/>
                  </a:lnTo>
                </a:path>
              </a:pathLst>
            </a:custGeom>
            <a:noFill/>
            <a:ln w="3175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2" name="Shape 22"/>
            <p:cNvSpPr/>
            <p:nvPr/>
          </p:nvSpPr>
          <p:spPr>
            <a:xfrm>
              <a:off x="5404746" y="15639"/>
              <a:ext cx="3312245" cy="652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625" y="20712"/>
                  </a:lnTo>
                  <a:lnTo>
                    <a:pt x="2332" y="18419"/>
                  </a:lnTo>
                  <a:lnTo>
                    <a:pt x="3512" y="16866"/>
                  </a:lnTo>
                  <a:lnTo>
                    <a:pt x="4872" y="15164"/>
                  </a:lnTo>
                  <a:lnTo>
                    <a:pt x="6386" y="13315"/>
                  </a:lnTo>
                  <a:lnTo>
                    <a:pt x="8010" y="11318"/>
                  </a:lnTo>
                  <a:lnTo>
                    <a:pt x="9731" y="9395"/>
                  </a:lnTo>
                  <a:lnTo>
                    <a:pt x="11494" y="7471"/>
                  </a:lnTo>
                  <a:lnTo>
                    <a:pt x="13299" y="5696"/>
                  </a:lnTo>
                  <a:lnTo>
                    <a:pt x="15089" y="3995"/>
                  </a:lnTo>
                  <a:lnTo>
                    <a:pt x="15978" y="3255"/>
                  </a:lnTo>
                  <a:lnTo>
                    <a:pt x="16839" y="2515"/>
                  </a:lnTo>
                  <a:lnTo>
                    <a:pt x="17699" y="1923"/>
                  </a:lnTo>
                  <a:lnTo>
                    <a:pt x="18532" y="1332"/>
                  </a:lnTo>
                  <a:lnTo>
                    <a:pt x="19351" y="888"/>
                  </a:lnTo>
                  <a:lnTo>
                    <a:pt x="20129" y="518"/>
                  </a:lnTo>
                  <a:lnTo>
                    <a:pt x="20878" y="222"/>
                  </a:lnTo>
                  <a:lnTo>
                    <a:pt x="21600" y="0"/>
                  </a:lnTo>
                </a:path>
              </a:pathLst>
            </a:custGeom>
            <a:noFill/>
            <a:ln w="3175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3" name="Shape 23"/>
            <p:cNvSpPr/>
            <p:nvPr/>
          </p:nvSpPr>
          <p:spPr>
            <a:xfrm>
              <a:off x="0" y="-1"/>
              <a:ext cx="8723377" cy="1331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89" y="9278"/>
                  </a:moveTo>
                  <a:lnTo>
                    <a:pt x="21389" y="9821"/>
                  </a:lnTo>
                  <a:lnTo>
                    <a:pt x="21189" y="10329"/>
                  </a:lnTo>
                  <a:lnTo>
                    <a:pt x="20978" y="10800"/>
                  </a:lnTo>
                  <a:lnTo>
                    <a:pt x="20762" y="11235"/>
                  </a:lnTo>
                  <a:lnTo>
                    <a:pt x="20541" y="11670"/>
                  </a:lnTo>
                  <a:lnTo>
                    <a:pt x="20309" y="12068"/>
                  </a:lnTo>
                  <a:lnTo>
                    <a:pt x="20071" y="12395"/>
                  </a:lnTo>
                  <a:lnTo>
                    <a:pt x="19824" y="12721"/>
                  </a:lnTo>
                  <a:lnTo>
                    <a:pt x="19565" y="13011"/>
                  </a:lnTo>
                  <a:lnTo>
                    <a:pt x="19297" y="13228"/>
                  </a:lnTo>
                  <a:lnTo>
                    <a:pt x="19017" y="13446"/>
                  </a:lnTo>
                  <a:lnTo>
                    <a:pt x="18727" y="13591"/>
                  </a:lnTo>
                  <a:lnTo>
                    <a:pt x="18427" y="13736"/>
                  </a:lnTo>
                  <a:lnTo>
                    <a:pt x="18111" y="13808"/>
                  </a:lnTo>
                  <a:lnTo>
                    <a:pt x="17784" y="13808"/>
                  </a:lnTo>
                  <a:lnTo>
                    <a:pt x="17441" y="13772"/>
                  </a:lnTo>
                  <a:lnTo>
                    <a:pt x="17083" y="13699"/>
                  </a:lnTo>
                  <a:lnTo>
                    <a:pt x="16714" y="13591"/>
                  </a:lnTo>
                  <a:lnTo>
                    <a:pt x="16329" y="13409"/>
                  </a:lnTo>
                  <a:lnTo>
                    <a:pt x="15923" y="13156"/>
                  </a:lnTo>
                  <a:lnTo>
                    <a:pt x="15502" y="12866"/>
                  </a:lnTo>
                  <a:lnTo>
                    <a:pt x="15064" y="12503"/>
                  </a:lnTo>
                  <a:lnTo>
                    <a:pt x="14611" y="12105"/>
                  </a:lnTo>
                  <a:lnTo>
                    <a:pt x="14136" y="11634"/>
                  </a:lnTo>
                  <a:lnTo>
                    <a:pt x="13641" y="11090"/>
                  </a:lnTo>
                  <a:lnTo>
                    <a:pt x="13130" y="10474"/>
                  </a:lnTo>
                  <a:lnTo>
                    <a:pt x="12592" y="9785"/>
                  </a:lnTo>
                  <a:lnTo>
                    <a:pt x="12039" y="9060"/>
                  </a:lnTo>
                  <a:lnTo>
                    <a:pt x="11459" y="8227"/>
                  </a:lnTo>
                  <a:lnTo>
                    <a:pt x="10863" y="7357"/>
                  </a:lnTo>
                  <a:lnTo>
                    <a:pt x="10241" y="6415"/>
                  </a:lnTo>
                  <a:lnTo>
                    <a:pt x="9593" y="5364"/>
                  </a:lnTo>
                  <a:lnTo>
                    <a:pt x="8950" y="4349"/>
                  </a:lnTo>
                  <a:lnTo>
                    <a:pt x="8328" y="3479"/>
                  </a:lnTo>
                  <a:lnTo>
                    <a:pt x="7732" y="2682"/>
                  </a:lnTo>
                  <a:lnTo>
                    <a:pt x="7163" y="2030"/>
                  </a:lnTo>
                  <a:lnTo>
                    <a:pt x="6620" y="1486"/>
                  </a:lnTo>
                  <a:lnTo>
                    <a:pt x="6098" y="1015"/>
                  </a:lnTo>
                  <a:lnTo>
                    <a:pt x="5603" y="652"/>
                  </a:lnTo>
                  <a:lnTo>
                    <a:pt x="5134" y="362"/>
                  </a:lnTo>
                  <a:lnTo>
                    <a:pt x="4681" y="181"/>
                  </a:lnTo>
                  <a:lnTo>
                    <a:pt x="4259" y="36"/>
                  </a:lnTo>
                  <a:lnTo>
                    <a:pt x="3853" y="0"/>
                  </a:lnTo>
                  <a:lnTo>
                    <a:pt x="3473" y="0"/>
                  </a:lnTo>
                  <a:lnTo>
                    <a:pt x="3115" y="72"/>
                  </a:lnTo>
                  <a:lnTo>
                    <a:pt x="2778" y="181"/>
                  </a:lnTo>
                  <a:lnTo>
                    <a:pt x="2461" y="362"/>
                  </a:lnTo>
                  <a:lnTo>
                    <a:pt x="2166" y="544"/>
                  </a:lnTo>
                  <a:lnTo>
                    <a:pt x="1887" y="797"/>
                  </a:lnTo>
                  <a:lnTo>
                    <a:pt x="1634" y="1051"/>
                  </a:lnTo>
                  <a:lnTo>
                    <a:pt x="1397" y="1341"/>
                  </a:lnTo>
                  <a:lnTo>
                    <a:pt x="1186" y="1667"/>
                  </a:lnTo>
                  <a:lnTo>
                    <a:pt x="986" y="1957"/>
                  </a:lnTo>
                  <a:lnTo>
                    <a:pt x="812" y="2283"/>
                  </a:lnTo>
                  <a:lnTo>
                    <a:pt x="654" y="2609"/>
                  </a:lnTo>
                  <a:lnTo>
                    <a:pt x="511" y="2899"/>
                  </a:lnTo>
                  <a:lnTo>
                    <a:pt x="390" y="3189"/>
                  </a:lnTo>
                  <a:lnTo>
                    <a:pt x="127" y="3914"/>
                  </a:lnTo>
                  <a:lnTo>
                    <a:pt x="0" y="4349"/>
                  </a:lnTo>
                  <a:lnTo>
                    <a:pt x="0" y="21600"/>
                  </a:lnTo>
                  <a:lnTo>
                    <a:pt x="21589" y="21600"/>
                  </a:lnTo>
                  <a:lnTo>
                    <a:pt x="21600" y="21491"/>
                  </a:lnTo>
                  <a:lnTo>
                    <a:pt x="21600" y="9242"/>
                  </a:lnTo>
                  <a:lnTo>
                    <a:pt x="21589" y="9278"/>
                  </a:lnTo>
                  <a:close/>
                </a:path>
              </a:pathLst>
            </a:custGeom>
            <a:solidFill>
              <a:schemeClr val="accent6">
                <a:hueOff val="-10717809"/>
                <a:satOff val="-95633"/>
                <a:lumOff val="55098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25" name="Shape 25"/>
          <p:cNvSpPr>
            <a:spLocks noGrp="1"/>
          </p:cNvSpPr>
          <p:nvPr>
            <p:ph type="title"/>
          </p:nvPr>
        </p:nvSpPr>
        <p:spPr>
          <a:xfrm>
            <a:off x="685800" y="1600200"/>
            <a:ext cx="7772400" cy="1780109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6" name="Shape 26"/>
          <p:cNvSpPr>
            <a:spLocks noGrp="1"/>
          </p:cNvSpPr>
          <p:nvPr>
            <p:ph type="body" sz="quarter" idx="1"/>
          </p:nvPr>
        </p:nvSpPr>
        <p:spPr>
          <a:xfrm>
            <a:off x="1371600" y="3556001"/>
            <a:ext cx="6400800" cy="1473201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chemeClr val="accent6">
                    <a:hueOff val="-10717809"/>
                    <a:satOff val="-95633"/>
                    <a:lumOff val="55098"/>
                  </a:schemeClr>
                </a:solidFill>
              </a:defRPr>
            </a:lvl1pPr>
            <a:lvl2pPr marL="0" indent="457200" algn="ctr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chemeClr val="accent6">
                    <a:hueOff val="-10717809"/>
                    <a:satOff val="-95633"/>
                    <a:lumOff val="55098"/>
                  </a:schemeClr>
                </a:solidFill>
              </a:defRPr>
            </a:lvl2pPr>
            <a:lvl3pPr marL="0" indent="914400" algn="ctr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chemeClr val="accent6">
                    <a:hueOff val="-10717809"/>
                    <a:satOff val="-95633"/>
                    <a:lumOff val="55098"/>
                  </a:schemeClr>
                </a:solidFill>
              </a:defRPr>
            </a:lvl3pPr>
            <a:lvl4pPr marL="0" indent="1371600" algn="ctr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chemeClr val="accent6">
                    <a:hueOff val="-10717809"/>
                    <a:satOff val="-95633"/>
                    <a:lumOff val="55098"/>
                  </a:schemeClr>
                </a:solidFill>
              </a:defRPr>
            </a:lvl4pPr>
            <a:lvl5pPr marL="0" indent="1828800" algn="ctr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chemeClr val="accent6">
                    <a:hueOff val="-10717809"/>
                    <a:satOff val="-95633"/>
                    <a:lumOff val="55098"/>
                  </a:schemeClr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7" name="Shape 2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33" name="Shape 133"/>
          <p:cNvSpPr>
            <a:spLocks noGrp="1"/>
          </p:cNvSpPr>
          <p:nvPr>
            <p:ph type="body" idx="1"/>
          </p:nvPr>
        </p:nvSpPr>
        <p:spPr>
          <a:xfrm>
            <a:off x="872067" y="2675466"/>
            <a:ext cx="7408334" cy="3450697"/>
          </a:xfrm>
          <a:prstGeom prst="rect">
            <a:avLst/>
          </a:prstGeom>
        </p:spPr>
        <p:txBody>
          <a:bodyPr anchor="ctr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4" name="Shape 13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rgbClr val="0293E0"/>
              </a:gs>
              <a:gs pos="90000">
                <a:srgbClr val="83D3FE"/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6">
                    <a:hueOff val="-10717809"/>
                    <a:satOff val="-95633"/>
                    <a:lumOff val="55098"/>
                  </a:schemeClr>
                </a:solidFill>
              </a:defRPr>
            </a:pPr>
            <a:endParaRPr/>
          </a:p>
        </p:txBody>
      </p:sp>
      <p:grpSp>
        <p:nvGrpSpPr>
          <p:cNvPr id="147" name="Group 147"/>
          <p:cNvGrpSpPr/>
          <p:nvPr/>
        </p:nvGrpSpPr>
        <p:grpSpPr>
          <a:xfrm>
            <a:off x="211665" y="714190"/>
            <a:ext cx="8723378" cy="1331581"/>
            <a:chOff x="0" y="0"/>
            <a:chExt cx="8723376" cy="1331579"/>
          </a:xfrm>
        </p:grpSpPr>
        <p:sp>
          <p:nvSpPr>
            <p:cNvPr id="142" name="Shape 142"/>
            <p:cNvSpPr/>
            <p:nvPr/>
          </p:nvSpPr>
          <p:spPr>
            <a:xfrm>
              <a:off x="5843256" y="145222"/>
              <a:ext cx="2880121" cy="714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52" y="0"/>
                  </a:moveTo>
                  <a:lnTo>
                    <a:pt x="20642" y="608"/>
                  </a:lnTo>
                  <a:lnTo>
                    <a:pt x="19716" y="1283"/>
                  </a:lnTo>
                  <a:lnTo>
                    <a:pt x="18774" y="2025"/>
                  </a:lnTo>
                  <a:lnTo>
                    <a:pt x="17800" y="2768"/>
                  </a:lnTo>
                  <a:lnTo>
                    <a:pt x="16811" y="3645"/>
                  </a:lnTo>
                  <a:lnTo>
                    <a:pt x="15789" y="4523"/>
                  </a:lnTo>
                  <a:lnTo>
                    <a:pt x="14751" y="5535"/>
                  </a:lnTo>
                  <a:lnTo>
                    <a:pt x="13682" y="6548"/>
                  </a:lnTo>
                  <a:lnTo>
                    <a:pt x="11750" y="8505"/>
                  </a:lnTo>
                  <a:lnTo>
                    <a:pt x="9866" y="10260"/>
                  </a:lnTo>
                  <a:lnTo>
                    <a:pt x="8062" y="11880"/>
                  </a:lnTo>
                  <a:lnTo>
                    <a:pt x="6322" y="13433"/>
                  </a:lnTo>
                  <a:lnTo>
                    <a:pt x="4662" y="14783"/>
                  </a:lnTo>
                  <a:lnTo>
                    <a:pt x="3049" y="15997"/>
                  </a:lnTo>
                  <a:lnTo>
                    <a:pt x="1501" y="17145"/>
                  </a:lnTo>
                  <a:lnTo>
                    <a:pt x="0" y="18158"/>
                  </a:lnTo>
                  <a:lnTo>
                    <a:pt x="1038" y="18765"/>
                  </a:lnTo>
                  <a:lnTo>
                    <a:pt x="2027" y="19305"/>
                  </a:lnTo>
                  <a:lnTo>
                    <a:pt x="2985" y="19777"/>
                  </a:lnTo>
                  <a:lnTo>
                    <a:pt x="3927" y="20183"/>
                  </a:lnTo>
                  <a:lnTo>
                    <a:pt x="4837" y="20587"/>
                  </a:lnTo>
                  <a:lnTo>
                    <a:pt x="5715" y="20858"/>
                  </a:lnTo>
                  <a:lnTo>
                    <a:pt x="6561" y="21127"/>
                  </a:lnTo>
                  <a:lnTo>
                    <a:pt x="7392" y="21330"/>
                  </a:lnTo>
                  <a:lnTo>
                    <a:pt x="8206" y="21465"/>
                  </a:lnTo>
                  <a:lnTo>
                    <a:pt x="8988" y="21533"/>
                  </a:lnTo>
                  <a:lnTo>
                    <a:pt x="9738" y="21600"/>
                  </a:lnTo>
                  <a:lnTo>
                    <a:pt x="10473" y="21600"/>
                  </a:lnTo>
                  <a:lnTo>
                    <a:pt x="11191" y="21533"/>
                  </a:lnTo>
                  <a:lnTo>
                    <a:pt x="11894" y="21465"/>
                  </a:lnTo>
                  <a:lnTo>
                    <a:pt x="12564" y="21330"/>
                  </a:lnTo>
                  <a:lnTo>
                    <a:pt x="13219" y="21127"/>
                  </a:lnTo>
                  <a:lnTo>
                    <a:pt x="13841" y="20925"/>
                  </a:lnTo>
                  <a:lnTo>
                    <a:pt x="14464" y="20655"/>
                  </a:lnTo>
                  <a:lnTo>
                    <a:pt x="15645" y="19980"/>
                  </a:lnTo>
                  <a:lnTo>
                    <a:pt x="16763" y="19170"/>
                  </a:lnTo>
                  <a:lnTo>
                    <a:pt x="17816" y="18225"/>
                  </a:lnTo>
                  <a:lnTo>
                    <a:pt x="18327" y="17685"/>
                  </a:lnTo>
                  <a:lnTo>
                    <a:pt x="18822" y="17145"/>
                  </a:lnTo>
                  <a:lnTo>
                    <a:pt x="19780" y="15930"/>
                  </a:lnTo>
                  <a:lnTo>
                    <a:pt x="20690" y="14580"/>
                  </a:lnTo>
                  <a:lnTo>
                    <a:pt x="21568" y="13162"/>
                  </a:lnTo>
                  <a:lnTo>
                    <a:pt x="21600" y="13095"/>
                  </a:lnTo>
                  <a:lnTo>
                    <a:pt x="21600" y="0"/>
                  </a:lnTo>
                  <a:lnTo>
                    <a:pt x="21552" y="0"/>
                  </a:lnTo>
                  <a:close/>
                </a:path>
              </a:pathLst>
            </a:custGeom>
            <a:solidFill>
              <a:srgbClr val="C6E7FC">
                <a:alpha val="29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43" name="Shape 143"/>
            <p:cNvSpPr/>
            <p:nvPr/>
          </p:nvSpPr>
          <p:spPr>
            <a:xfrm>
              <a:off x="2410742" y="16756"/>
              <a:ext cx="5551628" cy="851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239"/>
                  </a:moveTo>
                  <a:lnTo>
                    <a:pt x="21128" y="19843"/>
                  </a:lnTo>
                  <a:lnTo>
                    <a:pt x="20639" y="19446"/>
                  </a:lnTo>
                  <a:lnTo>
                    <a:pt x="19621" y="18482"/>
                  </a:lnTo>
                  <a:lnTo>
                    <a:pt x="18544" y="17291"/>
                  </a:lnTo>
                  <a:lnTo>
                    <a:pt x="17409" y="15987"/>
                  </a:lnTo>
                  <a:lnTo>
                    <a:pt x="16208" y="14400"/>
                  </a:lnTo>
                  <a:lnTo>
                    <a:pt x="14941" y="12643"/>
                  </a:lnTo>
                  <a:lnTo>
                    <a:pt x="13608" y="10602"/>
                  </a:lnTo>
                  <a:lnTo>
                    <a:pt x="12200" y="8391"/>
                  </a:lnTo>
                  <a:lnTo>
                    <a:pt x="11645" y="7540"/>
                  </a:lnTo>
                  <a:lnTo>
                    <a:pt x="11106" y="6690"/>
                  </a:lnTo>
                  <a:lnTo>
                    <a:pt x="10063" y="5216"/>
                  </a:lnTo>
                  <a:lnTo>
                    <a:pt x="9558" y="4592"/>
                  </a:lnTo>
                  <a:lnTo>
                    <a:pt x="9069" y="3969"/>
                  </a:lnTo>
                  <a:lnTo>
                    <a:pt x="8589" y="3402"/>
                  </a:lnTo>
                  <a:lnTo>
                    <a:pt x="8117" y="2891"/>
                  </a:lnTo>
                  <a:lnTo>
                    <a:pt x="7661" y="2438"/>
                  </a:lnTo>
                  <a:lnTo>
                    <a:pt x="7206" y="2041"/>
                  </a:lnTo>
                  <a:lnTo>
                    <a:pt x="6344" y="1304"/>
                  </a:lnTo>
                  <a:lnTo>
                    <a:pt x="5524" y="794"/>
                  </a:lnTo>
                  <a:lnTo>
                    <a:pt x="4754" y="397"/>
                  </a:lnTo>
                  <a:lnTo>
                    <a:pt x="4017" y="113"/>
                  </a:lnTo>
                  <a:lnTo>
                    <a:pt x="3321" y="0"/>
                  </a:lnTo>
                  <a:lnTo>
                    <a:pt x="2667" y="0"/>
                  </a:lnTo>
                  <a:lnTo>
                    <a:pt x="2054" y="113"/>
                  </a:lnTo>
                  <a:lnTo>
                    <a:pt x="1483" y="283"/>
                  </a:lnTo>
                  <a:lnTo>
                    <a:pt x="952" y="567"/>
                  </a:lnTo>
                  <a:lnTo>
                    <a:pt x="456" y="907"/>
                  </a:lnTo>
                  <a:lnTo>
                    <a:pt x="0" y="1361"/>
                  </a:lnTo>
                  <a:lnTo>
                    <a:pt x="638" y="1871"/>
                  </a:lnTo>
                  <a:lnTo>
                    <a:pt x="1300" y="2438"/>
                  </a:lnTo>
                  <a:lnTo>
                    <a:pt x="1988" y="3175"/>
                  </a:lnTo>
                  <a:lnTo>
                    <a:pt x="2700" y="3969"/>
                  </a:lnTo>
                  <a:lnTo>
                    <a:pt x="3437" y="4932"/>
                  </a:lnTo>
                  <a:lnTo>
                    <a:pt x="4199" y="5953"/>
                  </a:lnTo>
                  <a:lnTo>
                    <a:pt x="4994" y="7087"/>
                  </a:lnTo>
                  <a:lnTo>
                    <a:pt x="5806" y="8391"/>
                  </a:lnTo>
                  <a:lnTo>
                    <a:pt x="7272" y="10715"/>
                  </a:lnTo>
                  <a:lnTo>
                    <a:pt x="8663" y="12756"/>
                  </a:lnTo>
                  <a:lnTo>
                    <a:pt x="9972" y="14627"/>
                  </a:lnTo>
                  <a:lnTo>
                    <a:pt x="10610" y="15420"/>
                  </a:lnTo>
                  <a:lnTo>
                    <a:pt x="11214" y="16214"/>
                  </a:lnTo>
                  <a:lnTo>
                    <a:pt x="11810" y="16951"/>
                  </a:lnTo>
                  <a:lnTo>
                    <a:pt x="12390" y="17575"/>
                  </a:lnTo>
                  <a:lnTo>
                    <a:pt x="12953" y="18198"/>
                  </a:lnTo>
                  <a:lnTo>
                    <a:pt x="13500" y="18765"/>
                  </a:lnTo>
                  <a:lnTo>
                    <a:pt x="14030" y="19219"/>
                  </a:lnTo>
                  <a:lnTo>
                    <a:pt x="14544" y="19672"/>
                  </a:lnTo>
                  <a:lnTo>
                    <a:pt x="15040" y="20069"/>
                  </a:lnTo>
                  <a:lnTo>
                    <a:pt x="15529" y="20466"/>
                  </a:lnTo>
                  <a:lnTo>
                    <a:pt x="16001" y="20750"/>
                  </a:lnTo>
                  <a:lnTo>
                    <a:pt x="16457" y="20976"/>
                  </a:lnTo>
                  <a:lnTo>
                    <a:pt x="16896" y="21203"/>
                  </a:lnTo>
                  <a:lnTo>
                    <a:pt x="17326" y="21373"/>
                  </a:lnTo>
                  <a:lnTo>
                    <a:pt x="17749" y="21487"/>
                  </a:lnTo>
                  <a:lnTo>
                    <a:pt x="18155" y="21600"/>
                  </a:lnTo>
                  <a:lnTo>
                    <a:pt x="18925" y="21600"/>
                  </a:lnTo>
                  <a:lnTo>
                    <a:pt x="19298" y="21543"/>
                  </a:lnTo>
                  <a:lnTo>
                    <a:pt x="19654" y="21487"/>
                  </a:lnTo>
                  <a:lnTo>
                    <a:pt x="20002" y="21373"/>
                  </a:lnTo>
                  <a:lnTo>
                    <a:pt x="20341" y="21203"/>
                  </a:lnTo>
                  <a:lnTo>
                    <a:pt x="20672" y="20976"/>
                  </a:lnTo>
                  <a:lnTo>
                    <a:pt x="21302" y="20523"/>
                  </a:lnTo>
                  <a:lnTo>
                    <a:pt x="21600" y="20239"/>
                  </a:lnTo>
                  <a:close/>
                </a:path>
              </a:pathLst>
            </a:custGeom>
            <a:solidFill>
              <a:srgbClr val="C6E7FC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44" name="Shape 144"/>
            <p:cNvSpPr/>
            <p:nvPr/>
          </p:nvSpPr>
          <p:spPr>
            <a:xfrm>
              <a:off x="2620418" y="29044"/>
              <a:ext cx="5474995" cy="775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79"/>
                  </a:moveTo>
                  <a:lnTo>
                    <a:pt x="76" y="2054"/>
                  </a:lnTo>
                  <a:lnTo>
                    <a:pt x="302" y="1743"/>
                  </a:lnTo>
                  <a:lnTo>
                    <a:pt x="689" y="1307"/>
                  </a:lnTo>
                  <a:lnTo>
                    <a:pt x="941" y="1058"/>
                  </a:lnTo>
                  <a:lnTo>
                    <a:pt x="1235" y="809"/>
                  </a:lnTo>
                  <a:lnTo>
                    <a:pt x="1562" y="622"/>
                  </a:lnTo>
                  <a:lnTo>
                    <a:pt x="1940" y="436"/>
                  </a:lnTo>
                  <a:lnTo>
                    <a:pt x="2351" y="249"/>
                  </a:lnTo>
                  <a:lnTo>
                    <a:pt x="2813" y="124"/>
                  </a:lnTo>
                  <a:lnTo>
                    <a:pt x="3317" y="62"/>
                  </a:lnTo>
                  <a:lnTo>
                    <a:pt x="3863" y="0"/>
                  </a:lnTo>
                  <a:lnTo>
                    <a:pt x="4451" y="62"/>
                  </a:lnTo>
                  <a:lnTo>
                    <a:pt x="5081" y="187"/>
                  </a:lnTo>
                  <a:lnTo>
                    <a:pt x="5761" y="436"/>
                  </a:lnTo>
                  <a:lnTo>
                    <a:pt x="6483" y="747"/>
                  </a:lnTo>
                  <a:lnTo>
                    <a:pt x="7248" y="1245"/>
                  </a:lnTo>
                  <a:lnTo>
                    <a:pt x="8062" y="1805"/>
                  </a:lnTo>
                  <a:lnTo>
                    <a:pt x="8927" y="2490"/>
                  </a:lnTo>
                  <a:lnTo>
                    <a:pt x="9834" y="3299"/>
                  </a:lnTo>
                  <a:lnTo>
                    <a:pt x="10792" y="4295"/>
                  </a:lnTo>
                  <a:lnTo>
                    <a:pt x="11791" y="5416"/>
                  </a:lnTo>
                  <a:lnTo>
                    <a:pt x="12841" y="6723"/>
                  </a:lnTo>
                  <a:lnTo>
                    <a:pt x="13941" y="8279"/>
                  </a:lnTo>
                  <a:lnTo>
                    <a:pt x="15091" y="9960"/>
                  </a:lnTo>
                  <a:lnTo>
                    <a:pt x="16292" y="11827"/>
                  </a:lnTo>
                  <a:lnTo>
                    <a:pt x="17544" y="13944"/>
                  </a:lnTo>
                  <a:lnTo>
                    <a:pt x="18845" y="16247"/>
                  </a:lnTo>
                  <a:lnTo>
                    <a:pt x="20198" y="18799"/>
                  </a:lnTo>
                  <a:lnTo>
                    <a:pt x="21600" y="21600"/>
                  </a:lnTo>
                </a:path>
              </a:pathLst>
            </a:custGeom>
            <a:noFill/>
            <a:ln w="3175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45" name="Shape 145"/>
            <p:cNvSpPr/>
            <p:nvPr/>
          </p:nvSpPr>
          <p:spPr>
            <a:xfrm>
              <a:off x="5404746" y="15639"/>
              <a:ext cx="3312245" cy="652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625" y="20712"/>
                  </a:lnTo>
                  <a:lnTo>
                    <a:pt x="2332" y="18419"/>
                  </a:lnTo>
                  <a:lnTo>
                    <a:pt x="3512" y="16866"/>
                  </a:lnTo>
                  <a:lnTo>
                    <a:pt x="4872" y="15164"/>
                  </a:lnTo>
                  <a:lnTo>
                    <a:pt x="6386" y="13315"/>
                  </a:lnTo>
                  <a:lnTo>
                    <a:pt x="8010" y="11318"/>
                  </a:lnTo>
                  <a:lnTo>
                    <a:pt x="9731" y="9395"/>
                  </a:lnTo>
                  <a:lnTo>
                    <a:pt x="11494" y="7471"/>
                  </a:lnTo>
                  <a:lnTo>
                    <a:pt x="13299" y="5696"/>
                  </a:lnTo>
                  <a:lnTo>
                    <a:pt x="15089" y="3995"/>
                  </a:lnTo>
                  <a:lnTo>
                    <a:pt x="15978" y="3255"/>
                  </a:lnTo>
                  <a:lnTo>
                    <a:pt x="16839" y="2515"/>
                  </a:lnTo>
                  <a:lnTo>
                    <a:pt x="17699" y="1923"/>
                  </a:lnTo>
                  <a:lnTo>
                    <a:pt x="18532" y="1332"/>
                  </a:lnTo>
                  <a:lnTo>
                    <a:pt x="19351" y="888"/>
                  </a:lnTo>
                  <a:lnTo>
                    <a:pt x="20129" y="518"/>
                  </a:lnTo>
                  <a:lnTo>
                    <a:pt x="20878" y="222"/>
                  </a:lnTo>
                  <a:lnTo>
                    <a:pt x="21600" y="0"/>
                  </a:lnTo>
                </a:path>
              </a:pathLst>
            </a:custGeom>
            <a:noFill/>
            <a:ln w="3175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46" name="Shape 146"/>
            <p:cNvSpPr/>
            <p:nvPr/>
          </p:nvSpPr>
          <p:spPr>
            <a:xfrm>
              <a:off x="0" y="-1"/>
              <a:ext cx="8723377" cy="1331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89" y="9278"/>
                  </a:moveTo>
                  <a:lnTo>
                    <a:pt x="21389" y="9821"/>
                  </a:lnTo>
                  <a:lnTo>
                    <a:pt x="21189" y="10329"/>
                  </a:lnTo>
                  <a:lnTo>
                    <a:pt x="20978" y="10800"/>
                  </a:lnTo>
                  <a:lnTo>
                    <a:pt x="20762" y="11235"/>
                  </a:lnTo>
                  <a:lnTo>
                    <a:pt x="20541" y="11670"/>
                  </a:lnTo>
                  <a:lnTo>
                    <a:pt x="20309" y="12068"/>
                  </a:lnTo>
                  <a:lnTo>
                    <a:pt x="20071" y="12395"/>
                  </a:lnTo>
                  <a:lnTo>
                    <a:pt x="19824" y="12721"/>
                  </a:lnTo>
                  <a:lnTo>
                    <a:pt x="19565" y="13011"/>
                  </a:lnTo>
                  <a:lnTo>
                    <a:pt x="19297" y="13228"/>
                  </a:lnTo>
                  <a:lnTo>
                    <a:pt x="19017" y="13446"/>
                  </a:lnTo>
                  <a:lnTo>
                    <a:pt x="18727" y="13591"/>
                  </a:lnTo>
                  <a:lnTo>
                    <a:pt x="18427" y="13736"/>
                  </a:lnTo>
                  <a:lnTo>
                    <a:pt x="18111" y="13808"/>
                  </a:lnTo>
                  <a:lnTo>
                    <a:pt x="17784" y="13808"/>
                  </a:lnTo>
                  <a:lnTo>
                    <a:pt x="17441" y="13772"/>
                  </a:lnTo>
                  <a:lnTo>
                    <a:pt x="17083" y="13699"/>
                  </a:lnTo>
                  <a:lnTo>
                    <a:pt x="16714" y="13591"/>
                  </a:lnTo>
                  <a:lnTo>
                    <a:pt x="16329" y="13409"/>
                  </a:lnTo>
                  <a:lnTo>
                    <a:pt x="15923" y="13156"/>
                  </a:lnTo>
                  <a:lnTo>
                    <a:pt x="15502" y="12866"/>
                  </a:lnTo>
                  <a:lnTo>
                    <a:pt x="15064" y="12503"/>
                  </a:lnTo>
                  <a:lnTo>
                    <a:pt x="14611" y="12105"/>
                  </a:lnTo>
                  <a:lnTo>
                    <a:pt x="14136" y="11634"/>
                  </a:lnTo>
                  <a:lnTo>
                    <a:pt x="13641" y="11090"/>
                  </a:lnTo>
                  <a:lnTo>
                    <a:pt x="13130" y="10474"/>
                  </a:lnTo>
                  <a:lnTo>
                    <a:pt x="12592" y="9785"/>
                  </a:lnTo>
                  <a:lnTo>
                    <a:pt x="12039" y="9060"/>
                  </a:lnTo>
                  <a:lnTo>
                    <a:pt x="11459" y="8227"/>
                  </a:lnTo>
                  <a:lnTo>
                    <a:pt x="10863" y="7357"/>
                  </a:lnTo>
                  <a:lnTo>
                    <a:pt x="10241" y="6415"/>
                  </a:lnTo>
                  <a:lnTo>
                    <a:pt x="9593" y="5364"/>
                  </a:lnTo>
                  <a:lnTo>
                    <a:pt x="8950" y="4349"/>
                  </a:lnTo>
                  <a:lnTo>
                    <a:pt x="8328" y="3479"/>
                  </a:lnTo>
                  <a:lnTo>
                    <a:pt x="7732" y="2682"/>
                  </a:lnTo>
                  <a:lnTo>
                    <a:pt x="7163" y="2030"/>
                  </a:lnTo>
                  <a:lnTo>
                    <a:pt x="6620" y="1486"/>
                  </a:lnTo>
                  <a:lnTo>
                    <a:pt x="6098" y="1015"/>
                  </a:lnTo>
                  <a:lnTo>
                    <a:pt x="5603" y="652"/>
                  </a:lnTo>
                  <a:lnTo>
                    <a:pt x="5134" y="362"/>
                  </a:lnTo>
                  <a:lnTo>
                    <a:pt x="4681" y="181"/>
                  </a:lnTo>
                  <a:lnTo>
                    <a:pt x="4259" y="36"/>
                  </a:lnTo>
                  <a:lnTo>
                    <a:pt x="3853" y="0"/>
                  </a:lnTo>
                  <a:lnTo>
                    <a:pt x="3473" y="0"/>
                  </a:lnTo>
                  <a:lnTo>
                    <a:pt x="3115" y="72"/>
                  </a:lnTo>
                  <a:lnTo>
                    <a:pt x="2778" y="181"/>
                  </a:lnTo>
                  <a:lnTo>
                    <a:pt x="2461" y="362"/>
                  </a:lnTo>
                  <a:lnTo>
                    <a:pt x="2166" y="544"/>
                  </a:lnTo>
                  <a:lnTo>
                    <a:pt x="1887" y="797"/>
                  </a:lnTo>
                  <a:lnTo>
                    <a:pt x="1634" y="1051"/>
                  </a:lnTo>
                  <a:lnTo>
                    <a:pt x="1397" y="1341"/>
                  </a:lnTo>
                  <a:lnTo>
                    <a:pt x="1186" y="1667"/>
                  </a:lnTo>
                  <a:lnTo>
                    <a:pt x="986" y="1957"/>
                  </a:lnTo>
                  <a:lnTo>
                    <a:pt x="812" y="2283"/>
                  </a:lnTo>
                  <a:lnTo>
                    <a:pt x="654" y="2609"/>
                  </a:lnTo>
                  <a:lnTo>
                    <a:pt x="511" y="2899"/>
                  </a:lnTo>
                  <a:lnTo>
                    <a:pt x="390" y="3189"/>
                  </a:lnTo>
                  <a:lnTo>
                    <a:pt x="127" y="3914"/>
                  </a:lnTo>
                  <a:lnTo>
                    <a:pt x="0" y="4349"/>
                  </a:lnTo>
                  <a:lnTo>
                    <a:pt x="0" y="21600"/>
                  </a:lnTo>
                  <a:lnTo>
                    <a:pt x="21589" y="21600"/>
                  </a:lnTo>
                  <a:lnTo>
                    <a:pt x="21600" y="21491"/>
                  </a:lnTo>
                  <a:lnTo>
                    <a:pt x="21600" y="9242"/>
                  </a:lnTo>
                  <a:lnTo>
                    <a:pt x="21589" y="9278"/>
                  </a:lnTo>
                  <a:close/>
                </a:path>
              </a:pathLst>
            </a:custGeom>
            <a:solidFill>
              <a:schemeClr val="accent6">
                <a:hueOff val="-10717809"/>
                <a:satOff val="-95633"/>
                <a:lumOff val="55098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148" name="Shape 148"/>
          <p:cNvSpPr>
            <a:spLocks noGrp="1"/>
          </p:cNvSpPr>
          <p:nvPr>
            <p:ph type="title"/>
          </p:nvPr>
        </p:nvSpPr>
        <p:spPr>
          <a:xfrm>
            <a:off x="6629400" y="1447800"/>
            <a:ext cx="2057400" cy="4487334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73E87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49" name="Shape 149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6019800" cy="4487334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0" name="Shape 1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/>
          </p:cNvSpPr>
          <p:nvPr>
            <p:ph type="body" idx="1"/>
          </p:nvPr>
        </p:nvSpPr>
        <p:spPr>
          <a:xfrm>
            <a:off x="872067" y="2675466"/>
            <a:ext cx="7408334" cy="3450697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6" name="Shape 3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rgbClr val="0293E0"/>
              </a:gs>
              <a:gs pos="100000">
                <a:srgbClr val="83D3FE"/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6">
                    <a:hueOff val="-10717809"/>
                    <a:satOff val="-95633"/>
                    <a:lumOff val="55098"/>
                  </a:schemeClr>
                </a:solidFill>
              </a:defRPr>
            </a:pPr>
            <a:endParaRPr/>
          </a:p>
        </p:txBody>
      </p:sp>
      <p:sp>
        <p:nvSpPr>
          <p:cNvPr id="44" name="Shape 44"/>
          <p:cNvSpPr/>
          <p:nvPr/>
        </p:nvSpPr>
        <p:spPr>
          <a:xfrm>
            <a:off x="6047437" y="4203591"/>
            <a:ext cx="2876430" cy="7140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52" y="0"/>
                </a:moveTo>
                <a:lnTo>
                  <a:pt x="20642" y="607"/>
                </a:lnTo>
                <a:lnTo>
                  <a:pt x="19716" y="1282"/>
                </a:lnTo>
                <a:lnTo>
                  <a:pt x="18774" y="2025"/>
                </a:lnTo>
                <a:lnTo>
                  <a:pt x="17800" y="2767"/>
                </a:lnTo>
                <a:lnTo>
                  <a:pt x="16811" y="3645"/>
                </a:lnTo>
                <a:lnTo>
                  <a:pt x="15789" y="4522"/>
                </a:lnTo>
                <a:lnTo>
                  <a:pt x="14751" y="5535"/>
                </a:lnTo>
                <a:lnTo>
                  <a:pt x="13682" y="6547"/>
                </a:lnTo>
                <a:lnTo>
                  <a:pt x="11750" y="8505"/>
                </a:lnTo>
                <a:lnTo>
                  <a:pt x="9866" y="10260"/>
                </a:lnTo>
                <a:lnTo>
                  <a:pt x="8062" y="11880"/>
                </a:lnTo>
                <a:lnTo>
                  <a:pt x="6322" y="13432"/>
                </a:lnTo>
                <a:lnTo>
                  <a:pt x="4662" y="14782"/>
                </a:lnTo>
                <a:lnTo>
                  <a:pt x="3049" y="15997"/>
                </a:lnTo>
                <a:lnTo>
                  <a:pt x="1501" y="17145"/>
                </a:lnTo>
                <a:lnTo>
                  <a:pt x="0" y="18158"/>
                </a:lnTo>
                <a:lnTo>
                  <a:pt x="1038" y="18765"/>
                </a:lnTo>
                <a:lnTo>
                  <a:pt x="2027" y="19305"/>
                </a:lnTo>
                <a:lnTo>
                  <a:pt x="2985" y="19778"/>
                </a:lnTo>
                <a:lnTo>
                  <a:pt x="3927" y="20182"/>
                </a:lnTo>
                <a:lnTo>
                  <a:pt x="4837" y="20587"/>
                </a:lnTo>
                <a:lnTo>
                  <a:pt x="5715" y="20857"/>
                </a:lnTo>
                <a:lnTo>
                  <a:pt x="6561" y="21127"/>
                </a:lnTo>
                <a:lnTo>
                  <a:pt x="7392" y="21330"/>
                </a:lnTo>
                <a:lnTo>
                  <a:pt x="8206" y="21465"/>
                </a:lnTo>
                <a:lnTo>
                  <a:pt x="8988" y="21532"/>
                </a:lnTo>
                <a:lnTo>
                  <a:pt x="9738" y="21600"/>
                </a:lnTo>
                <a:lnTo>
                  <a:pt x="10473" y="21600"/>
                </a:lnTo>
                <a:lnTo>
                  <a:pt x="11191" y="21532"/>
                </a:lnTo>
                <a:lnTo>
                  <a:pt x="11894" y="21465"/>
                </a:lnTo>
                <a:lnTo>
                  <a:pt x="12564" y="21330"/>
                </a:lnTo>
                <a:lnTo>
                  <a:pt x="13219" y="21127"/>
                </a:lnTo>
                <a:lnTo>
                  <a:pt x="13841" y="20925"/>
                </a:lnTo>
                <a:lnTo>
                  <a:pt x="14464" y="20655"/>
                </a:lnTo>
                <a:lnTo>
                  <a:pt x="15645" y="19980"/>
                </a:lnTo>
                <a:lnTo>
                  <a:pt x="16763" y="19170"/>
                </a:lnTo>
                <a:lnTo>
                  <a:pt x="17816" y="18225"/>
                </a:lnTo>
                <a:lnTo>
                  <a:pt x="18327" y="17685"/>
                </a:lnTo>
                <a:lnTo>
                  <a:pt x="18822" y="17145"/>
                </a:lnTo>
                <a:lnTo>
                  <a:pt x="19780" y="15930"/>
                </a:lnTo>
                <a:lnTo>
                  <a:pt x="20690" y="14580"/>
                </a:lnTo>
                <a:lnTo>
                  <a:pt x="21568" y="13163"/>
                </a:lnTo>
                <a:lnTo>
                  <a:pt x="21600" y="13095"/>
                </a:lnTo>
                <a:lnTo>
                  <a:pt x="21600" y="0"/>
                </a:lnTo>
                <a:lnTo>
                  <a:pt x="21552" y="0"/>
                </a:lnTo>
                <a:close/>
              </a:path>
            </a:pathLst>
          </a:custGeom>
          <a:solidFill>
            <a:srgbClr val="C6E7FC">
              <a:alpha val="29000"/>
            </a:srgbClr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5" name="Shape 45"/>
          <p:cNvSpPr/>
          <p:nvPr/>
        </p:nvSpPr>
        <p:spPr>
          <a:xfrm>
            <a:off x="2619319" y="4075290"/>
            <a:ext cx="5544517" cy="8501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0239"/>
                </a:moveTo>
                <a:lnTo>
                  <a:pt x="21128" y="19843"/>
                </a:lnTo>
                <a:lnTo>
                  <a:pt x="20639" y="19446"/>
                </a:lnTo>
                <a:lnTo>
                  <a:pt x="19621" y="18482"/>
                </a:lnTo>
                <a:lnTo>
                  <a:pt x="18544" y="17291"/>
                </a:lnTo>
                <a:lnTo>
                  <a:pt x="17409" y="15987"/>
                </a:lnTo>
                <a:lnTo>
                  <a:pt x="16208" y="14400"/>
                </a:lnTo>
                <a:lnTo>
                  <a:pt x="14941" y="12643"/>
                </a:lnTo>
                <a:lnTo>
                  <a:pt x="13608" y="10602"/>
                </a:lnTo>
                <a:lnTo>
                  <a:pt x="12200" y="8391"/>
                </a:lnTo>
                <a:lnTo>
                  <a:pt x="11645" y="7540"/>
                </a:lnTo>
                <a:lnTo>
                  <a:pt x="11106" y="6690"/>
                </a:lnTo>
                <a:lnTo>
                  <a:pt x="10063" y="5216"/>
                </a:lnTo>
                <a:lnTo>
                  <a:pt x="9558" y="4592"/>
                </a:lnTo>
                <a:lnTo>
                  <a:pt x="9069" y="3969"/>
                </a:lnTo>
                <a:lnTo>
                  <a:pt x="8589" y="3402"/>
                </a:lnTo>
                <a:lnTo>
                  <a:pt x="8117" y="2891"/>
                </a:lnTo>
                <a:lnTo>
                  <a:pt x="7661" y="2438"/>
                </a:lnTo>
                <a:lnTo>
                  <a:pt x="7206" y="2041"/>
                </a:lnTo>
                <a:lnTo>
                  <a:pt x="6344" y="1304"/>
                </a:lnTo>
                <a:lnTo>
                  <a:pt x="5524" y="794"/>
                </a:lnTo>
                <a:lnTo>
                  <a:pt x="4754" y="397"/>
                </a:lnTo>
                <a:lnTo>
                  <a:pt x="4017" y="113"/>
                </a:lnTo>
                <a:lnTo>
                  <a:pt x="3321" y="0"/>
                </a:lnTo>
                <a:lnTo>
                  <a:pt x="2667" y="0"/>
                </a:lnTo>
                <a:lnTo>
                  <a:pt x="2054" y="113"/>
                </a:lnTo>
                <a:lnTo>
                  <a:pt x="1483" y="283"/>
                </a:lnTo>
                <a:lnTo>
                  <a:pt x="952" y="567"/>
                </a:lnTo>
                <a:lnTo>
                  <a:pt x="456" y="907"/>
                </a:lnTo>
                <a:lnTo>
                  <a:pt x="0" y="1361"/>
                </a:lnTo>
                <a:lnTo>
                  <a:pt x="638" y="1871"/>
                </a:lnTo>
                <a:lnTo>
                  <a:pt x="1300" y="2438"/>
                </a:lnTo>
                <a:lnTo>
                  <a:pt x="1988" y="3175"/>
                </a:lnTo>
                <a:lnTo>
                  <a:pt x="2700" y="3969"/>
                </a:lnTo>
                <a:lnTo>
                  <a:pt x="3437" y="4932"/>
                </a:lnTo>
                <a:lnTo>
                  <a:pt x="4199" y="5953"/>
                </a:lnTo>
                <a:lnTo>
                  <a:pt x="4994" y="7087"/>
                </a:lnTo>
                <a:lnTo>
                  <a:pt x="5806" y="8391"/>
                </a:lnTo>
                <a:lnTo>
                  <a:pt x="7272" y="10715"/>
                </a:lnTo>
                <a:lnTo>
                  <a:pt x="8663" y="12756"/>
                </a:lnTo>
                <a:lnTo>
                  <a:pt x="9972" y="14627"/>
                </a:lnTo>
                <a:lnTo>
                  <a:pt x="10610" y="15420"/>
                </a:lnTo>
                <a:lnTo>
                  <a:pt x="11214" y="16214"/>
                </a:lnTo>
                <a:lnTo>
                  <a:pt x="11810" y="16951"/>
                </a:lnTo>
                <a:lnTo>
                  <a:pt x="12390" y="17575"/>
                </a:lnTo>
                <a:lnTo>
                  <a:pt x="12953" y="18198"/>
                </a:lnTo>
                <a:lnTo>
                  <a:pt x="13500" y="18765"/>
                </a:lnTo>
                <a:lnTo>
                  <a:pt x="14030" y="19219"/>
                </a:lnTo>
                <a:lnTo>
                  <a:pt x="14544" y="19672"/>
                </a:lnTo>
                <a:lnTo>
                  <a:pt x="15040" y="20069"/>
                </a:lnTo>
                <a:lnTo>
                  <a:pt x="15529" y="20466"/>
                </a:lnTo>
                <a:lnTo>
                  <a:pt x="16001" y="20750"/>
                </a:lnTo>
                <a:lnTo>
                  <a:pt x="16457" y="20976"/>
                </a:lnTo>
                <a:lnTo>
                  <a:pt x="16896" y="21203"/>
                </a:lnTo>
                <a:lnTo>
                  <a:pt x="17326" y="21373"/>
                </a:lnTo>
                <a:lnTo>
                  <a:pt x="17749" y="21487"/>
                </a:lnTo>
                <a:lnTo>
                  <a:pt x="18155" y="21600"/>
                </a:lnTo>
                <a:lnTo>
                  <a:pt x="18925" y="21600"/>
                </a:lnTo>
                <a:lnTo>
                  <a:pt x="19298" y="21543"/>
                </a:lnTo>
                <a:lnTo>
                  <a:pt x="19654" y="21487"/>
                </a:lnTo>
                <a:lnTo>
                  <a:pt x="20002" y="21373"/>
                </a:lnTo>
                <a:lnTo>
                  <a:pt x="20341" y="21203"/>
                </a:lnTo>
                <a:lnTo>
                  <a:pt x="20672" y="20976"/>
                </a:lnTo>
                <a:lnTo>
                  <a:pt x="21302" y="20523"/>
                </a:lnTo>
                <a:lnTo>
                  <a:pt x="21600" y="20239"/>
                </a:lnTo>
                <a:close/>
              </a:path>
            </a:pathLst>
          </a:custGeom>
          <a:solidFill>
            <a:srgbClr val="C6E7FC">
              <a:alpha val="40000"/>
            </a:srgbClr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6" name="Shape 46"/>
          <p:cNvSpPr/>
          <p:nvPr/>
        </p:nvSpPr>
        <p:spPr>
          <a:xfrm>
            <a:off x="2828728" y="4087562"/>
            <a:ext cx="5467980" cy="7742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79"/>
                </a:moveTo>
                <a:lnTo>
                  <a:pt x="76" y="2054"/>
                </a:lnTo>
                <a:lnTo>
                  <a:pt x="302" y="1743"/>
                </a:lnTo>
                <a:lnTo>
                  <a:pt x="689" y="1307"/>
                </a:lnTo>
                <a:lnTo>
                  <a:pt x="941" y="1058"/>
                </a:lnTo>
                <a:lnTo>
                  <a:pt x="1235" y="809"/>
                </a:lnTo>
                <a:lnTo>
                  <a:pt x="1562" y="622"/>
                </a:lnTo>
                <a:lnTo>
                  <a:pt x="1940" y="436"/>
                </a:lnTo>
                <a:lnTo>
                  <a:pt x="2351" y="249"/>
                </a:lnTo>
                <a:lnTo>
                  <a:pt x="2813" y="124"/>
                </a:lnTo>
                <a:lnTo>
                  <a:pt x="3317" y="62"/>
                </a:lnTo>
                <a:lnTo>
                  <a:pt x="3863" y="0"/>
                </a:lnTo>
                <a:lnTo>
                  <a:pt x="4451" y="62"/>
                </a:lnTo>
                <a:lnTo>
                  <a:pt x="5081" y="187"/>
                </a:lnTo>
                <a:lnTo>
                  <a:pt x="5761" y="436"/>
                </a:lnTo>
                <a:lnTo>
                  <a:pt x="6483" y="747"/>
                </a:lnTo>
                <a:lnTo>
                  <a:pt x="7248" y="1245"/>
                </a:lnTo>
                <a:lnTo>
                  <a:pt x="8062" y="1805"/>
                </a:lnTo>
                <a:lnTo>
                  <a:pt x="8927" y="2490"/>
                </a:lnTo>
                <a:lnTo>
                  <a:pt x="9834" y="3299"/>
                </a:lnTo>
                <a:lnTo>
                  <a:pt x="10792" y="4295"/>
                </a:lnTo>
                <a:lnTo>
                  <a:pt x="11791" y="5416"/>
                </a:lnTo>
                <a:lnTo>
                  <a:pt x="12841" y="6723"/>
                </a:lnTo>
                <a:lnTo>
                  <a:pt x="13941" y="8279"/>
                </a:lnTo>
                <a:lnTo>
                  <a:pt x="15091" y="9960"/>
                </a:lnTo>
                <a:lnTo>
                  <a:pt x="16292" y="11827"/>
                </a:lnTo>
                <a:lnTo>
                  <a:pt x="17544" y="13944"/>
                </a:lnTo>
                <a:lnTo>
                  <a:pt x="18845" y="16247"/>
                </a:lnTo>
                <a:lnTo>
                  <a:pt x="20198" y="18799"/>
                </a:lnTo>
                <a:lnTo>
                  <a:pt x="21600" y="21600"/>
                </a:lnTo>
              </a:path>
            </a:pathLst>
          </a:custGeom>
          <a:ln w="3175">
            <a:solidFill>
              <a:schemeClr val="accent6">
                <a:hueOff val="-10717809"/>
                <a:satOff val="-95633"/>
                <a:lumOff val="55098"/>
              </a:schemeClr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7" name="Shape 47"/>
          <p:cNvSpPr/>
          <p:nvPr/>
        </p:nvSpPr>
        <p:spPr>
          <a:xfrm>
            <a:off x="5609488" y="4074174"/>
            <a:ext cx="3308002" cy="6515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625" y="20712"/>
                </a:lnTo>
                <a:lnTo>
                  <a:pt x="2332" y="18419"/>
                </a:lnTo>
                <a:lnTo>
                  <a:pt x="3512" y="16866"/>
                </a:lnTo>
                <a:lnTo>
                  <a:pt x="4872" y="15164"/>
                </a:lnTo>
                <a:lnTo>
                  <a:pt x="6386" y="13315"/>
                </a:lnTo>
                <a:lnTo>
                  <a:pt x="8010" y="11318"/>
                </a:lnTo>
                <a:lnTo>
                  <a:pt x="9731" y="9395"/>
                </a:lnTo>
                <a:lnTo>
                  <a:pt x="11494" y="7471"/>
                </a:lnTo>
                <a:lnTo>
                  <a:pt x="13299" y="5696"/>
                </a:lnTo>
                <a:lnTo>
                  <a:pt x="15089" y="3995"/>
                </a:lnTo>
                <a:lnTo>
                  <a:pt x="15978" y="3255"/>
                </a:lnTo>
                <a:lnTo>
                  <a:pt x="16839" y="2515"/>
                </a:lnTo>
                <a:lnTo>
                  <a:pt x="17699" y="1923"/>
                </a:lnTo>
                <a:lnTo>
                  <a:pt x="18532" y="1332"/>
                </a:lnTo>
                <a:lnTo>
                  <a:pt x="19351" y="888"/>
                </a:lnTo>
                <a:lnTo>
                  <a:pt x="20129" y="518"/>
                </a:lnTo>
                <a:lnTo>
                  <a:pt x="20878" y="222"/>
                </a:lnTo>
                <a:lnTo>
                  <a:pt x="21600" y="0"/>
                </a:lnTo>
              </a:path>
            </a:pathLst>
          </a:custGeom>
          <a:ln w="3175">
            <a:solidFill>
              <a:schemeClr val="accent6">
                <a:hueOff val="-10717809"/>
                <a:satOff val="-95633"/>
                <a:lumOff val="55098"/>
              </a:schemeClr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8" name="Shape 48"/>
          <p:cNvSpPr/>
          <p:nvPr/>
        </p:nvSpPr>
        <p:spPr>
          <a:xfrm>
            <a:off x="211665" y="4058554"/>
            <a:ext cx="8723378" cy="13298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89" y="9278"/>
                </a:moveTo>
                <a:lnTo>
                  <a:pt x="21389" y="9821"/>
                </a:lnTo>
                <a:lnTo>
                  <a:pt x="21189" y="10329"/>
                </a:lnTo>
                <a:lnTo>
                  <a:pt x="20978" y="10800"/>
                </a:lnTo>
                <a:lnTo>
                  <a:pt x="20762" y="11235"/>
                </a:lnTo>
                <a:lnTo>
                  <a:pt x="20541" y="11670"/>
                </a:lnTo>
                <a:lnTo>
                  <a:pt x="20309" y="12068"/>
                </a:lnTo>
                <a:lnTo>
                  <a:pt x="20071" y="12395"/>
                </a:lnTo>
                <a:lnTo>
                  <a:pt x="19824" y="12721"/>
                </a:lnTo>
                <a:lnTo>
                  <a:pt x="19565" y="13011"/>
                </a:lnTo>
                <a:lnTo>
                  <a:pt x="19297" y="13228"/>
                </a:lnTo>
                <a:lnTo>
                  <a:pt x="19017" y="13446"/>
                </a:lnTo>
                <a:lnTo>
                  <a:pt x="18727" y="13591"/>
                </a:lnTo>
                <a:lnTo>
                  <a:pt x="18427" y="13736"/>
                </a:lnTo>
                <a:lnTo>
                  <a:pt x="18111" y="13808"/>
                </a:lnTo>
                <a:lnTo>
                  <a:pt x="17784" y="13808"/>
                </a:lnTo>
                <a:lnTo>
                  <a:pt x="17441" y="13772"/>
                </a:lnTo>
                <a:lnTo>
                  <a:pt x="17083" y="13699"/>
                </a:lnTo>
                <a:lnTo>
                  <a:pt x="16714" y="13591"/>
                </a:lnTo>
                <a:lnTo>
                  <a:pt x="16329" y="13409"/>
                </a:lnTo>
                <a:lnTo>
                  <a:pt x="15923" y="13156"/>
                </a:lnTo>
                <a:lnTo>
                  <a:pt x="15502" y="12866"/>
                </a:lnTo>
                <a:lnTo>
                  <a:pt x="15064" y="12503"/>
                </a:lnTo>
                <a:lnTo>
                  <a:pt x="14611" y="12105"/>
                </a:lnTo>
                <a:lnTo>
                  <a:pt x="14136" y="11634"/>
                </a:lnTo>
                <a:lnTo>
                  <a:pt x="13641" y="11090"/>
                </a:lnTo>
                <a:lnTo>
                  <a:pt x="13130" y="10474"/>
                </a:lnTo>
                <a:lnTo>
                  <a:pt x="12592" y="9785"/>
                </a:lnTo>
                <a:lnTo>
                  <a:pt x="12039" y="9060"/>
                </a:lnTo>
                <a:lnTo>
                  <a:pt x="11459" y="8227"/>
                </a:lnTo>
                <a:lnTo>
                  <a:pt x="10863" y="7357"/>
                </a:lnTo>
                <a:lnTo>
                  <a:pt x="10241" y="6415"/>
                </a:lnTo>
                <a:lnTo>
                  <a:pt x="9593" y="5364"/>
                </a:lnTo>
                <a:lnTo>
                  <a:pt x="8950" y="4349"/>
                </a:lnTo>
                <a:lnTo>
                  <a:pt x="8328" y="3479"/>
                </a:lnTo>
                <a:lnTo>
                  <a:pt x="7732" y="2682"/>
                </a:lnTo>
                <a:lnTo>
                  <a:pt x="7163" y="2030"/>
                </a:lnTo>
                <a:lnTo>
                  <a:pt x="6620" y="1486"/>
                </a:lnTo>
                <a:lnTo>
                  <a:pt x="6098" y="1015"/>
                </a:lnTo>
                <a:lnTo>
                  <a:pt x="5603" y="652"/>
                </a:lnTo>
                <a:lnTo>
                  <a:pt x="5134" y="362"/>
                </a:lnTo>
                <a:lnTo>
                  <a:pt x="4681" y="181"/>
                </a:lnTo>
                <a:lnTo>
                  <a:pt x="4259" y="36"/>
                </a:lnTo>
                <a:lnTo>
                  <a:pt x="3853" y="0"/>
                </a:lnTo>
                <a:lnTo>
                  <a:pt x="3473" y="0"/>
                </a:lnTo>
                <a:lnTo>
                  <a:pt x="3115" y="72"/>
                </a:lnTo>
                <a:lnTo>
                  <a:pt x="2778" y="181"/>
                </a:lnTo>
                <a:lnTo>
                  <a:pt x="2461" y="362"/>
                </a:lnTo>
                <a:lnTo>
                  <a:pt x="2166" y="544"/>
                </a:lnTo>
                <a:lnTo>
                  <a:pt x="1887" y="797"/>
                </a:lnTo>
                <a:lnTo>
                  <a:pt x="1634" y="1051"/>
                </a:lnTo>
                <a:lnTo>
                  <a:pt x="1397" y="1341"/>
                </a:lnTo>
                <a:lnTo>
                  <a:pt x="1186" y="1667"/>
                </a:lnTo>
                <a:lnTo>
                  <a:pt x="986" y="1957"/>
                </a:lnTo>
                <a:lnTo>
                  <a:pt x="812" y="2283"/>
                </a:lnTo>
                <a:lnTo>
                  <a:pt x="654" y="2609"/>
                </a:lnTo>
                <a:lnTo>
                  <a:pt x="511" y="2899"/>
                </a:lnTo>
                <a:lnTo>
                  <a:pt x="390" y="3189"/>
                </a:lnTo>
                <a:lnTo>
                  <a:pt x="127" y="3914"/>
                </a:lnTo>
                <a:lnTo>
                  <a:pt x="0" y="4349"/>
                </a:lnTo>
                <a:lnTo>
                  <a:pt x="0" y="21600"/>
                </a:lnTo>
                <a:lnTo>
                  <a:pt x="21589" y="21600"/>
                </a:lnTo>
                <a:lnTo>
                  <a:pt x="21600" y="21491"/>
                </a:lnTo>
                <a:lnTo>
                  <a:pt x="21600" y="9242"/>
                </a:lnTo>
                <a:lnTo>
                  <a:pt x="21589" y="9278"/>
                </a:lnTo>
                <a:close/>
              </a:path>
            </a:pathLst>
          </a:custGeom>
          <a:solidFill>
            <a:schemeClr val="accent6">
              <a:hueOff val="-10717809"/>
              <a:satOff val="-95633"/>
              <a:lumOff val="55098"/>
            </a:schemeClr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9" name="Shape 49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1" cy="1524001"/>
          </a:xfrm>
          <a:prstGeom prst="rect">
            <a:avLst/>
          </a:prstGeom>
        </p:spPr>
        <p:txBody>
          <a:bodyPr anchor="t"/>
          <a:lstStyle/>
          <a:p>
            <a:r>
              <a:t>Title Text</a:t>
            </a:r>
          </a:p>
        </p:txBody>
      </p:sp>
      <p:sp>
        <p:nvSpPr>
          <p:cNvPr id="50" name="Shape 50"/>
          <p:cNvSpPr>
            <a:spLocks noGrp="1"/>
          </p:cNvSpPr>
          <p:nvPr>
            <p:ph type="body" sz="quarter" idx="1"/>
          </p:nvPr>
        </p:nvSpPr>
        <p:spPr>
          <a:xfrm>
            <a:off x="1367364" y="1437448"/>
            <a:ext cx="6417735" cy="939801"/>
          </a:xfrm>
          <a:prstGeom prst="rect">
            <a:avLst/>
          </a:prstGeom>
        </p:spPr>
        <p:txBody>
          <a:bodyPr anchor="b"/>
          <a:lstStyle>
            <a:lvl1pPr marL="0" indent="0" algn="ctr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chemeClr val="accent6">
                    <a:hueOff val="-10717809"/>
                    <a:satOff val="-95633"/>
                    <a:lumOff val="55098"/>
                  </a:schemeClr>
                </a:solidFill>
              </a:defRPr>
            </a:lvl1pPr>
            <a:lvl2pPr marL="0" indent="457200" algn="ctr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chemeClr val="accent6">
                    <a:hueOff val="-10717809"/>
                    <a:satOff val="-95633"/>
                    <a:lumOff val="55098"/>
                  </a:schemeClr>
                </a:solidFill>
              </a:defRPr>
            </a:lvl2pPr>
            <a:lvl3pPr marL="0" indent="914400" algn="ctr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chemeClr val="accent6">
                    <a:hueOff val="-10717809"/>
                    <a:satOff val="-95633"/>
                    <a:lumOff val="55098"/>
                  </a:schemeClr>
                </a:solidFill>
              </a:defRPr>
            </a:lvl3pPr>
            <a:lvl4pPr marL="0" indent="1371600" algn="ctr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chemeClr val="accent6">
                    <a:hueOff val="-10717809"/>
                    <a:satOff val="-95633"/>
                    <a:lumOff val="55098"/>
                  </a:schemeClr>
                </a:solidFill>
              </a:defRPr>
            </a:lvl4pPr>
            <a:lvl5pPr marL="0" indent="1828800" algn="ctr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chemeClr val="accent6">
                    <a:hueOff val="-10717809"/>
                    <a:satOff val="-95633"/>
                    <a:lumOff val="55098"/>
                  </a:schemeClr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Shape 5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9" name="Shape 59"/>
          <p:cNvSpPr>
            <a:spLocks noGrp="1"/>
          </p:cNvSpPr>
          <p:nvPr>
            <p:ph type="body" sz="half" idx="1"/>
          </p:nvPr>
        </p:nvSpPr>
        <p:spPr>
          <a:xfrm>
            <a:off x="676655" y="2679192"/>
            <a:ext cx="3822192" cy="3447289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0" name="Shape 6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8" name="Shape 68"/>
          <p:cNvSpPr>
            <a:spLocks noGrp="1"/>
          </p:cNvSpPr>
          <p:nvPr>
            <p:ph type="body" sz="quarter" idx="1"/>
          </p:nvPr>
        </p:nvSpPr>
        <p:spPr>
          <a:xfrm>
            <a:off x="676655" y="2678114"/>
            <a:ext cx="3822193" cy="639763"/>
          </a:xfrm>
          <a:prstGeom prst="rect">
            <a:avLst/>
          </a:prstGeom>
        </p:spPr>
        <p:txBody>
          <a:bodyPr anchor="ctr"/>
          <a:lstStyle>
            <a:lvl1pPr marL="0" indent="0" algn="ctr">
              <a:buClrTx/>
              <a:buSzTx/>
              <a:buFontTx/>
              <a:buNone/>
            </a:lvl1pPr>
            <a:lvl2pPr marL="0" indent="457200" algn="ctr">
              <a:buClrTx/>
              <a:buSzTx/>
              <a:buFontTx/>
              <a:buNone/>
            </a:lvl2pPr>
            <a:lvl3pPr marL="0" indent="914400" algn="ctr">
              <a:buClrTx/>
              <a:buSzTx/>
              <a:buFontTx/>
              <a:buNone/>
            </a:lvl3pPr>
            <a:lvl4pPr marL="0" indent="1371600" algn="ctr">
              <a:buClrTx/>
              <a:buSzTx/>
              <a:buFontTx/>
              <a:buNone/>
            </a:lvl4pPr>
            <a:lvl5pPr marL="0" indent="1828800" algn="ctr">
              <a:buClrTx/>
              <a:buSzTx/>
              <a:buFontTx/>
              <a:buNone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9" name="Shape 69"/>
          <p:cNvSpPr>
            <a:spLocks noGrp="1"/>
          </p:cNvSpPr>
          <p:nvPr>
            <p:ph type="body" sz="quarter" idx="13"/>
          </p:nvPr>
        </p:nvSpPr>
        <p:spPr>
          <a:xfrm>
            <a:off x="4648200" y="2678113"/>
            <a:ext cx="3822192" cy="639763"/>
          </a:xfrm>
          <a:prstGeom prst="rect">
            <a:avLst/>
          </a:prstGeom>
        </p:spPr>
        <p:txBody>
          <a:bodyPr anchor="ctr"/>
          <a:lstStyle/>
          <a:p>
            <a:pPr marL="0" indent="0" algn="ctr">
              <a:buClrTx/>
              <a:buSzTx/>
              <a:buFontTx/>
              <a:buNone/>
            </a:pPr>
            <a:endParaRPr/>
          </a:p>
        </p:txBody>
      </p:sp>
      <p:sp>
        <p:nvSpPr>
          <p:cNvPr id="70" name="Shape 7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8" name="Shape 7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rgbClr val="0293E0"/>
              </a:gs>
              <a:gs pos="90000">
                <a:srgbClr val="83D3FE"/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6">
                    <a:hueOff val="-10717809"/>
                    <a:satOff val="-95633"/>
                    <a:lumOff val="55098"/>
                  </a:schemeClr>
                </a:solidFill>
              </a:defRPr>
            </a:pPr>
            <a:endParaRPr/>
          </a:p>
        </p:txBody>
      </p:sp>
      <p:grpSp>
        <p:nvGrpSpPr>
          <p:cNvPr id="91" name="Group 91"/>
          <p:cNvGrpSpPr/>
          <p:nvPr/>
        </p:nvGrpSpPr>
        <p:grpSpPr>
          <a:xfrm>
            <a:off x="211665" y="714191"/>
            <a:ext cx="8723378" cy="1329874"/>
            <a:chOff x="0" y="0"/>
            <a:chExt cx="8723376" cy="1329873"/>
          </a:xfrm>
        </p:grpSpPr>
        <p:sp>
          <p:nvSpPr>
            <p:cNvPr id="86" name="Shape 86"/>
            <p:cNvSpPr/>
            <p:nvPr/>
          </p:nvSpPr>
          <p:spPr>
            <a:xfrm>
              <a:off x="5835772" y="145036"/>
              <a:ext cx="2876430" cy="714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52" y="0"/>
                  </a:moveTo>
                  <a:lnTo>
                    <a:pt x="20642" y="608"/>
                  </a:lnTo>
                  <a:lnTo>
                    <a:pt x="19716" y="1283"/>
                  </a:lnTo>
                  <a:lnTo>
                    <a:pt x="18774" y="2025"/>
                  </a:lnTo>
                  <a:lnTo>
                    <a:pt x="17800" y="2768"/>
                  </a:lnTo>
                  <a:lnTo>
                    <a:pt x="16811" y="3645"/>
                  </a:lnTo>
                  <a:lnTo>
                    <a:pt x="15789" y="4522"/>
                  </a:lnTo>
                  <a:lnTo>
                    <a:pt x="14751" y="5535"/>
                  </a:lnTo>
                  <a:lnTo>
                    <a:pt x="13682" y="6547"/>
                  </a:lnTo>
                  <a:lnTo>
                    <a:pt x="11750" y="8505"/>
                  </a:lnTo>
                  <a:lnTo>
                    <a:pt x="9866" y="10260"/>
                  </a:lnTo>
                  <a:lnTo>
                    <a:pt x="8062" y="11880"/>
                  </a:lnTo>
                  <a:lnTo>
                    <a:pt x="6322" y="13432"/>
                  </a:lnTo>
                  <a:lnTo>
                    <a:pt x="4662" y="14783"/>
                  </a:lnTo>
                  <a:lnTo>
                    <a:pt x="3049" y="15997"/>
                  </a:lnTo>
                  <a:lnTo>
                    <a:pt x="1501" y="17145"/>
                  </a:lnTo>
                  <a:lnTo>
                    <a:pt x="0" y="18157"/>
                  </a:lnTo>
                  <a:lnTo>
                    <a:pt x="1038" y="18765"/>
                  </a:lnTo>
                  <a:lnTo>
                    <a:pt x="2027" y="19305"/>
                  </a:lnTo>
                  <a:lnTo>
                    <a:pt x="2985" y="19777"/>
                  </a:lnTo>
                  <a:lnTo>
                    <a:pt x="3927" y="20182"/>
                  </a:lnTo>
                  <a:lnTo>
                    <a:pt x="4837" y="20587"/>
                  </a:lnTo>
                  <a:lnTo>
                    <a:pt x="5715" y="20857"/>
                  </a:lnTo>
                  <a:lnTo>
                    <a:pt x="6561" y="21127"/>
                  </a:lnTo>
                  <a:lnTo>
                    <a:pt x="7392" y="21330"/>
                  </a:lnTo>
                  <a:lnTo>
                    <a:pt x="8206" y="21465"/>
                  </a:lnTo>
                  <a:lnTo>
                    <a:pt x="8988" y="21532"/>
                  </a:lnTo>
                  <a:lnTo>
                    <a:pt x="9738" y="21600"/>
                  </a:lnTo>
                  <a:lnTo>
                    <a:pt x="10473" y="21600"/>
                  </a:lnTo>
                  <a:lnTo>
                    <a:pt x="11191" y="21532"/>
                  </a:lnTo>
                  <a:lnTo>
                    <a:pt x="11894" y="21465"/>
                  </a:lnTo>
                  <a:lnTo>
                    <a:pt x="12564" y="21330"/>
                  </a:lnTo>
                  <a:lnTo>
                    <a:pt x="13219" y="21127"/>
                  </a:lnTo>
                  <a:lnTo>
                    <a:pt x="13841" y="20925"/>
                  </a:lnTo>
                  <a:lnTo>
                    <a:pt x="14464" y="20655"/>
                  </a:lnTo>
                  <a:lnTo>
                    <a:pt x="15645" y="19980"/>
                  </a:lnTo>
                  <a:lnTo>
                    <a:pt x="16763" y="19170"/>
                  </a:lnTo>
                  <a:lnTo>
                    <a:pt x="17816" y="18225"/>
                  </a:lnTo>
                  <a:lnTo>
                    <a:pt x="18327" y="17685"/>
                  </a:lnTo>
                  <a:lnTo>
                    <a:pt x="18822" y="17145"/>
                  </a:lnTo>
                  <a:lnTo>
                    <a:pt x="19780" y="15930"/>
                  </a:lnTo>
                  <a:lnTo>
                    <a:pt x="20690" y="14580"/>
                  </a:lnTo>
                  <a:lnTo>
                    <a:pt x="21568" y="13162"/>
                  </a:lnTo>
                  <a:lnTo>
                    <a:pt x="21600" y="13095"/>
                  </a:lnTo>
                  <a:lnTo>
                    <a:pt x="21600" y="0"/>
                  </a:lnTo>
                  <a:lnTo>
                    <a:pt x="21552" y="0"/>
                  </a:lnTo>
                  <a:close/>
                </a:path>
              </a:pathLst>
            </a:custGeom>
            <a:solidFill>
              <a:srgbClr val="C6E7FC">
                <a:alpha val="29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87" name="Shape 87"/>
            <p:cNvSpPr/>
            <p:nvPr/>
          </p:nvSpPr>
          <p:spPr>
            <a:xfrm>
              <a:off x="2407654" y="16734"/>
              <a:ext cx="5544516" cy="850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239"/>
                  </a:moveTo>
                  <a:lnTo>
                    <a:pt x="21128" y="19843"/>
                  </a:lnTo>
                  <a:lnTo>
                    <a:pt x="20639" y="19446"/>
                  </a:lnTo>
                  <a:lnTo>
                    <a:pt x="19621" y="18482"/>
                  </a:lnTo>
                  <a:lnTo>
                    <a:pt x="18544" y="17291"/>
                  </a:lnTo>
                  <a:lnTo>
                    <a:pt x="17409" y="15987"/>
                  </a:lnTo>
                  <a:lnTo>
                    <a:pt x="16208" y="14400"/>
                  </a:lnTo>
                  <a:lnTo>
                    <a:pt x="14941" y="12643"/>
                  </a:lnTo>
                  <a:lnTo>
                    <a:pt x="13608" y="10602"/>
                  </a:lnTo>
                  <a:lnTo>
                    <a:pt x="12200" y="8391"/>
                  </a:lnTo>
                  <a:lnTo>
                    <a:pt x="11645" y="7540"/>
                  </a:lnTo>
                  <a:lnTo>
                    <a:pt x="11106" y="6690"/>
                  </a:lnTo>
                  <a:lnTo>
                    <a:pt x="10063" y="5216"/>
                  </a:lnTo>
                  <a:lnTo>
                    <a:pt x="9558" y="4592"/>
                  </a:lnTo>
                  <a:lnTo>
                    <a:pt x="9069" y="3969"/>
                  </a:lnTo>
                  <a:lnTo>
                    <a:pt x="8589" y="3402"/>
                  </a:lnTo>
                  <a:lnTo>
                    <a:pt x="8117" y="2891"/>
                  </a:lnTo>
                  <a:lnTo>
                    <a:pt x="7661" y="2438"/>
                  </a:lnTo>
                  <a:lnTo>
                    <a:pt x="7206" y="2041"/>
                  </a:lnTo>
                  <a:lnTo>
                    <a:pt x="6344" y="1304"/>
                  </a:lnTo>
                  <a:lnTo>
                    <a:pt x="5524" y="794"/>
                  </a:lnTo>
                  <a:lnTo>
                    <a:pt x="4754" y="397"/>
                  </a:lnTo>
                  <a:lnTo>
                    <a:pt x="4017" y="113"/>
                  </a:lnTo>
                  <a:lnTo>
                    <a:pt x="3321" y="0"/>
                  </a:lnTo>
                  <a:lnTo>
                    <a:pt x="2667" y="0"/>
                  </a:lnTo>
                  <a:lnTo>
                    <a:pt x="2054" y="113"/>
                  </a:lnTo>
                  <a:lnTo>
                    <a:pt x="1483" y="283"/>
                  </a:lnTo>
                  <a:lnTo>
                    <a:pt x="952" y="567"/>
                  </a:lnTo>
                  <a:lnTo>
                    <a:pt x="456" y="907"/>
                  </a:lnTo>
                  <a:lnTo>
                    <a:pt x="0" y="1361"/>
                  </a:lnTo>
                  <a:lnTo>
                    <a:pt x="638" y="1871"/>
                  </a:lnTo>
                  <a:lnTo>
                    <a:pt x="1300" y="2438"/>
                  </a:lnTo>
                  <a:lnTo>
                    <a:pt x="1988" y="3175"/>
                  </a:lnTo>
                  <a:lnTo>
                    <a:pt x="2700" y="3969"/>
                  </a:lnTo>
                  <a:lnTo>
                    <a:pt x="3437" y="4932"/>
                  </a:lnTo>
                  <a:lnTo>
                    <a:pt x="4199" y="5953"/>
                  </a:lnTo>
                  <a:lnTo>
                    <a:pt x="4994" y="7087"/>
                  </a:lnTo>
                  <a:lnTo>
                    <a:pt x="5806" y="8391"/>
                  </a:lnTo>
                  <a:lnTo>
                    <a:pt x="7272" y="10715"/>
                  </a:lnTo>
                  <a:lnTo>
                    <a:pt x="8663" y="12756"/>
                  </a:lnTo>
                  <a:lnTo>
                    <a:pt x="9972" y="14627"/>
                  </a:lnTo>
                  <a:lnTo>
                    <a:pt x="10610" y="15420"/>
                  </a:lnTo>
                  <a:lnTo>
                    <a:pt x="11214" y="16214"/>
                  </a:lnTo>
                  <a:lnTo>
                    <a:pt x="11810" y="16951"/>
                  </a:lnTo>
                  <a:lnTo>
                    <a:pt x="12390" y="17575"/>
                  </a:lnTo>
                  <a:lnTo>
                    <a:pt x="12953" y="18198"/>
                  </a:lnTo>
                  <a:lnTo>
                    <a:pt x="13500" y="18765"/>
                  </a:lnTo>
                  <a:lnTo>
                    <a:pt x="14030" y="19219"/>
                  </a:lnTo>
                  <a:lnTo>
                    <a:pt x="14544" y="19672"/>
                  </a:lnTo>
                  <a:lnTo>
                    <a:pt x="15040" y="20069"/>
                  </a:lnTo>
                  <a:lnTo>
                    <a:pt x="15529" y="20466"/>
                  </a:lnTo>
                  <a:lnTo>
                    <a:pt x="16001" y="20750"/>
                  </a:lnTo>
                  <a:lnTo>
                    <a:pt x="16457" y="20976"/>
                  </a:lnTo>
                  <a:lnTo>
                    <a:pt x="16896" y="21203"/>
                  </a:lnTo>
                  <a:lnTo>
                    <a:pt x="17326" y="21373"/>
                  </a:lnTo>
                  <a:lnTo>
                    <a:pt x="17749" y="21487"/>
                  </a:lnTo>
                  <a:lnTo>
                    <a:pt x="18155" y="21600"/>
                  </a:lnTo>
                  <a:lnTo>
                    <a:pt x="18925" y="21600"/>
                  </a:lnTo>
                  <a:lnTo>
                    <a:pt x="19298" y="21543"/>
                  </a:lnTo>
                  <a:lnTo>
                    <a:pt x="19654" y="21487"/>
                  </a:lnTo>
                  <a:lnTo>
                    <a:pt x="20002" y="21373"/>
                  </a:lnTo>
                  <a:lnTo>
                    <a:pt x="20341" y="21203"/>
                  </a:lnTo>
                  <a:lnTo>
                    <a:pt x="20672" y="20976"/>
                  </a:lnTo>
                  <a:lnTo>
                    <a:pt x="21302" y="20523"/>
                  </a:lnTo>
                  <a:lnTo>
                    <a:pt x="21600" y="20239"/>
                  </a:lnTo>
                  <a:close/>
                </a:path>
              </a:pathLst>
            </a:custGeom>
            <a:solidFill>
              <a:srgbClr val="C6E7FC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88" name="Shape 88"/>
            <p:cNvSpPr/>
            <p:nvPr/>
          </p:nvSpPr>
          <p:spPr>
            <a:xfrm>
              <a:off x="2617062" y="29007"/>
              <a:ext cx="5467981" cy="774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79"/>
                  </a:moveTo>
                  <a:lnTo>
                    <a:pt x="76" y="2054"/>
                  </a:lnTo>
                  <a:lnTo>
                    <a:pt x="302" y="1743"/>
                  </a:lnTo>
                  <a:lnTo>
                    <a:pt x="689" y="1307"/>
                  </a:lnTo>
                  <a:lnTo>
                    <a:pt x="941" y="1058"/>
                  </a:lnTo>
                  <a:lnTo>
                    <a:pt x="1235" y="809"/>
                  </a:lnTo>
                  <a:lnTo>
                    <a:pt x="1562" y="622"/>
                  </a:lnTo>
                  <a:lnTo>
                    <a:pt x="1940" y="436"/>
                  </a:lnTo>
                  <a:lnTo>
                    <a:pt x="2351" y="249"/>
                  </a:lnTo>
                  <a:lnTo>
                    <a:pt x="2813" y="124"/>
                  </a:lnTo>
                  <a:lnTo>
                    <a:pt x="3317" y="62"/>
                  </a:lnTo>
                  <a:lnTo>
                    <a:pt x="3863" y="0"/>
                  </a:lnTo>
                  <a:lnTo>
                    <a:pt x="4451" y="62"/>
                  </a:lnTo>
                  <a:lnTo>
                    <a:pt x="5081" y="187"/>
                  </a:lnTo>
                  <a:lnTo>
                    <a:pt x="5761" y="436"/>
                  </a:lnTo>
                  <a:lnTo>
                    <a:pt x="6483" y="747"/>
                  </a:lnTo>
                  <a:lnTo>
                    <a:pt x="7248" y="1245"/>
                  </a:lnTo>
                  <a:lnTo>
                    <a:pt x="8062" y="1805"/>
                  </a:lnTo>
                  <a:lnTo>
                    <a:pt x="8927" y="2490"/>
                  </a:lnTo>
                  <a:lnTo>
                    <a:pt x="9834" y="3299"/>
                  </a:lnTo>
                  <a:lnTo>
                    <a:pt x="10792" y="4295"/>
                  </a:lnTo>
                  <a:lnTo>
                    <a:pt x="11791" y="5416"/>
                  </a:lnTo>
                  <a:lnTo>
                    <a:pt x="12841" y="6723"/>
                  </a:lnTo>
                  <a:lnTo>
                    <a:pt x="13941" y="8279"/>
                  </a:lnTo>
                  <a:lnTo>
                    <a:pt x="15091" y="9960"/>
                  </a:lnTo>
                  <a:lnTo>
                    <a:pt x="16292" y="11827"/>
                  </a:lnTo>
                  <a:lnTo>
                    <a:pt x="17544" y="13944"/>
                  </a:lnTo>
                  <a:lnTo>
                    <a:pt x="18845" y="16247"/>
                  </a:lnTo>
                  <a:lnTo>
                    <a:pt x="20198" y="18799"/>
                  </a:lnTo>
                  <a:lnTo>
                    <a:pt x="21600" y="21600"/>
                  </a:lnTo>
                </a:path>
              </a:pathLst>
            </a:custGeom>
            <a:noFill/>
            <a:ln w="3175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89" name="Shape 89"/>
            <p:cNvSpPr/>
            <p:nvPr/>
          </p:nvSpPr>
          <p:spPr>
            <a:xfrm>
              <a:off x="5397823" y="15619"/>
              <a:ext cx="3308001" cy="651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625" y="20712"/>
                  </a:lnTo>
                  <a:lnTo>
                    <a:pt x="2332" y="18419"/>
                  </a:lnTo>
                  <a:lnTo>
                    <a:pt x="3512" y="16866"/>
                  </a:lnTo>
                  <a:lnTo>
                    <a:pt x="4872" y="15164"/>
                  </a:lnTo>
                  <a:lnTo>
                    <a:pt x="6386" y="13315"/>
                  </a:lnTo>
                  <a:lnTo>
                    <a:pt x="8010" y="11318"/>
                  </a:lnTo>
                  <a:lnTo>
                    <a:pt x="9731" y="9395"/>
                  </a:lnTo>
                  <a:lnTo>
                    <a:pt x="11494" y="7471"/>
                  </a:lnTo>
                  <a:lnTo>
                    <a:pt x="13299" y="5696"/>
                  </a:lnTo>
                  <a:lnTo>
                    <a:pt x="15089" y="3995"/>
                  </a:lnTo>
                  <a:lnTo>
                    <a:pt x="15978" y="3255"/>
                  </a:lnTo>
                  <a:lnTo>
                    <a:pt x="16839" y="2515"/>
                  </a:lnTo>
                  <a:lnTo>
                    <a:pt x="17699" y="1923"/>
                  </a:lnTo>
                  <a:lnTo>
                    <a:pt x="18532" y="1332"/>
                  </a:lnTo>
                  <a:lnTo>
                    <a:pt x="19351" y="888"/>
                  </a:lnTo>
                  <a:lnTo>
                    <a:pt x="20129" y="518"/>
                  </a:lnTo>
                  <a:lnTo>
                    <a:pt x="20878" y="222"/>
                  </a:lnTo>
                  <a:lnTo>
                    <a:pt x="21600" y="0"/>
                  </a:lnTo>
                </a:path>
              </a:pathLst>
            </a:custGeom>
            <a:noFill/>
            <a:ln w="3175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90" name="Shape 90"/>
            <p:cNvSpPr/>
            <p:nvPr/>
          </p:nvSpPr>
          <p:spPr>
            <a:xfrm>
              <a:off x="0" y="0"/>
              <a:ext cx="8723377" cy="1329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89" y="9278"/>
                  </a:moveTo>
                  <a:lnTo>
                    <a:pt x="21389" y="9821"/>
                  </a:lnTo>
                  <a:lnTo>
                    <a:pt x="21189" y="10329"/>
                  </a:lnTo>
                  <a:lnTo>
                    <a:pt x="20978" y="10800"/>
                  </a:lnTo>
                  <a:lnTo>
                    <a:pt x="20762" y="11235"/>
                  </a:lnTo>
                  <a:lnTo>
                    <a:pt x="20541" y="11670"/>
                  </a:lnTo>
                  <a:lnTo>
                    <a:pt x="20309" y="12068"/>
                  </a:lnTo>
                  <a:lnTo>
                    <a:pt x="20071" y="12395"/>
                  </a:lnTo>
                  <a:lnTo>
                    <a:pt x="19824" y="12721"/>
                  </a:lnTo>
                  <a:lnTo>
                    <a:pt x="19565" y="13011"/>
                  </a:lnTo>
                  <a:lnTo>
                    <a:pt x="19297" y="13228"/>
                  </a:lnTo>
                  <a:lnTo>
                    <a:pt x="19017" y="13446"/>
                  </a:lnTo>
                  <a:lnTo>
                    <a:pt x="18727" y="13591"/>
                  </a:lnTo>
                  <a:lnTo>
                    <a:pt x="18427" y="13736"/>
                  </a:lnTo>
                  <a:lnTo>
                    <a:pt x="18111" y="13808"/>
                  </a:lnTo>
                  <a:lnTo>
                    <a:pt x="17784" y="13808"/>
                  </a:lnTo>
                  <a:lnTo>
                    <a:pt x="17441" y="13772"/>
                  </a:lnTo>
                  <a:lnTo>
                    <a:pt x="17083" y="13699"/>
                  </a:lnTo>
                  <a:lnTo>
                    <a:pt x="16714" y="13591"/>
                  </a:lnTo>
                  <a:lnTo>
                    <a:pt x="16329" y="13409"/>
                  </a:lnTo>
                  <a:lnTo>
                    <a:pt x="15923" y="13156"/>
                  </a:lnTo>
                  <a:lnTo>
                    <a:pt x="15502" y="12866"/>
                  </a:lnTo>
                  <a:lnTo>
                    <a:pt x="15064" y="12503"/>
                  </a:lnTo>
                  <a:lnTo>
                    <a:pt x="14611" y="12105"/>
                  </a:lnTo>
                  <a:lnTo>
                    <a:pt x="14136" y="11634"/>
                  </a:lnTo>
                  <a:lnTo>
                    <a:pt x="13641" y="11090"/>
                  </a:lnTo>
                  <a:lnTo>
                    <a:pt x="13130" y="10474"/>
                  </a:lnTo>
                  <a:lnTo>
                    <a:pt x="12592" y="9785"/>
                  </a:lnTo>
                  <a:lnTo>
                    <a:pt x="12039" y="9060"/>
                  </a:lnTo>
                  <a:lnTo>
                    <a:pt x="11459" y="8227"/>
                  </a:lnTo>
                  <a:lnTo>
                    <a:pt x="10863" y="7357"/>
                  </a:lnTo>
                  <a:lnTo>
                    <a:pt x="10241" y="6415"/>
                  </a:lnTo>
                  <a:lnTo>
                    <a:pt x="9593" y="5364"/>
                  </a:lnTo>
                  <a:lnTo>
                    <a:pt x="8950" y="4349"/>
                  </a:lnTo>
                  <a:lnTo>
                    <a:pt x="8328" y="3479"/>
                  </a:lnTo>
                  <a:lnTo>
                    <a:pt x="7732" y="2682"/>
                  </a:lnTo>
                  <a:lnTo>
                    <a:pt x="7163" y="2030"/>
                  </a:lnTo>
                  <a:lnTo>
                    <a:pt x="6620" y="1486"/>
                  </a:lnTo>
                  <a:lnTo>
                    <a:pt x="6098" y="1015"/>
                  </a:lnTo>
                  <a:lnTo>
                    <a:pt x="5603" y="652"/>
                  </a:lnTo>
                  <a:lnTo>
                    <a:pt x="5134" y="362"/>
                  </a:lnTo>
                  <a:lnTo>
                    <a:pt x="4681" y="181"/>
                  </a:lnTo>
                  <a:lnTo>
                    <a:pt x="4259" y="36"/>
                  </a:lnTo>
                  <a:lnTo>
                    <a:pt x="3853" y="0"/>
                  </a:lnTo>
                  <a:lnTo>
                    <a:pt x="3473" y="0"/>
                  </a:lnTo>
                  <a:lnTo>
                    <a:pt x="3115" y="72"/>
                  </a:lnTo>
                  <a:lnTo>
                    <a:pt x="2778" y="181"/>
                  </a:lnTo>
                  <a:lnTo>
                    <a:pt x="2461" y="362"/>
                  </a:lnTo>
                  <a:lnTo>
                    <a:pt x="2166" y="544"/>
                  </a:lnTo>
                  <a:lnTo>
                    <a:pt x="1887" y="797"/>
                  </a:lnTo>
                  <a:lnTo>
                    <a:pt x="1634" y="1051"/>
                  </a:lnTo>
                  <a:lnTo>
                    <a:pt x="1397" y="1341"/>
                  </a:lnTo>
                  <a:lnTo>
                    <a:pt x="1186" y="1667"/>
                  </a:lnTo>
                  <a:lnTo>
                    <a:pt x="986" y="1957"/>
                  </a:lnTo>
                  <a:lnTo>
                    <a:pt x="812" y="2283"/>
                  </a:lnTo>
                  <a:lnTo>
                    <a:pt x="654" y="2609"/>
                  </a:lnTo>
                  <a:lnTo>
                    <a:pt x="511" y="2899"/>
                  </a:lnTo>
                  <a:lnTo>
                    <a:pt x="390" y="3189"/>
                  </a:lnTo>
                  <a:lnTo>
                    <a:pt x="127" y="3914"/>
                  </a:lnTo>
                  <a:lnTo>
                    <a:pt x="0" y="4349"/>
                  </a:lnTo>
                  <a:lnTo>
                    <a:pt x="0" y="21600"/>
                  </a:lnTo>
                  <a:lnTo>
                    <a:pt x="21589" y="21600"/>
                  </a:lnTo>
                  <a:lnTo>
                    <a:pt x="21600" y="21491"/>
                  </a:lnTo>
                  <a:lnTo>
                    <a:pt x="21600" y="9242"/>
                  </a:lnTo>
                  <a:lnTo>
                    <a:pt x="21589" y="9278"/>
                  </a:lnTo>
                  <a:close/>
                </a:path>
              </a:pathLst>
            </a:custGeom>
            <a:solidFill>
              <a:schemeClr val="accent6">
                <a:hueOff val="-10717809"/>
                <a:satOff val="-95633"/>
                <a:lumOff val="55098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92" name="Shape 9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rgbClr val="0293E0"/>
              </a:gs>
              <a:gs pos="90000">
                <a:srgbClr val="83D3FE"/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6">
                    <a:hueOff val="-10717809"/>
                    <a:satOff val="-95633"/>
                    <a:lumOff val="55098"/>
                  </a:schemeClr>
                </a:solidFill>
              </a:defRPr>
            </a:pPr>
            <a:endParaRPr/>
          </a:p>
        </p:txBody>
      </p:sp>
      <p:sp>
        <p:nvSpPr>
          <p:cNvPr id="100" name="Shape 100"/>
          <p:cNvSpPr>
            <a:spLocks noGrp="1"/>
          </p:cNvSpPr>
          <p:nvPr>
            <p:ph type="body" sz="quarter" idx="1"/>
          </p:nvPr>
        </p:nvSpPr>
        <p:spPr>
          <a:xfrm>
            <a:off x="914400" y="3581400"/>
            <a:ext cx="3352800" cy="190500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600"/>
              </a:spcBef>
              <a:buClrTx/>
              <a:buSzTx/>
              <a:buFontTx/>
              <a:buNone/>
              <a:defRPr sz="1800"/>
            </a:lvl1pPr>
            <a:lvl2pPr marL="0" indent="457200">
              <a:spcBef>
                <a:spcPts val="600"/>
              </a:spcBef>
              <a:buClrTx/>
              <a:buSzTx/>
              <a:buFontTx/>
              <a:buNone/>
              <a:defRPr sz="1800"/>
            </a:lvl2pPr>
            <a:lvl3pPr marL="0" indent="914400">
              <a:spcBef>
                <a:spcPts val="600"/>
              </a:spcBef>
              <a:buClrTx/>
              <a:buSzTx/>
              <a:buFontTx/>
              <a:buNone/>
              <a:defRPr sz="1800"/>
            </a:lvl3pPr>
            <a:lvl4pPr marL="0" indent="1371600">
              <a:spcBef>
                <a:spcPts val="600"/>
              </a:spcBef>
              <a:buClrTx/>
              <a:buSzTx/>
              <a:buFontTx/>
              <a:buNone/>
              <a:defRPr sz="1800"/>
            </a:lvl4pPr>
            <a:lvl5pPr marL="0" indent="1828800">
              <a:spcBef>
                <a:spcPts val="600"/>
              </a:spcBef>
              <a:buClrTx/>
              <a:buSzTx/>
              <a:buFontTx/>
              <a:buNone/>
              <a:defRPr sz="1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grpSp>
        <p:nvGrpSpPr>
          <p:cNvPr id="106" name="Group 106"/>
          <p:cNvGrpSpPr/>
          <p:nvPr/>
        </p:nvGrpSpPr>
        <p:grpSpPr>
          <a:xfrm>
            <a:off x="211665" y="714190"/>
            <a:ext cx="8723378" cy="1331581"/>
            <a:chOff x="0" y="0"/>
            <a:chExt cx="8723376" cy="1331579"/>
          </a:xfrm>
        </p:grpSpPr>
        <p:sp>
          <p:nvSpPr>
            <p:cNvPr id="101" name="Shape 101"/>
            <p:cNvSpPr/>
            <p:nvPr/>
          </p:nvSpPr>
          <p:spPr>
            <a:xfrm>
              <a:off x="5843256" y="145222"/>
              <a:ext cx="2880121" cy="714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52" y="0"/>
                  </a:moveTo>
                  <a:lnTo>
                    <a:pt x="20642" y="608"/>
                  </a:lnTo>
                  <a:lnTo>
                    <a:pt x="19716" y="1283"/>
                  </a:lnTo>
                  <a:lnTo>
                    <a:pt x="18774" y="2025"/>
                  </a:lnTo>
                  <a:lnTo>
                    <a:pt x="17800" y="2768"/>
                  </a:lnTo>
                  <a:lnTo>
                    <a:pt x="16811" y="3645"/>
                  </a:lnTo>
                  <a:lnTo>
                    <a:pt x="15789" y="4523"/>
                  </a:lnTo>
                  <a:lnTo>
                    <a:pt x="14751" y="5535"/>
                  </a:lnTo>
                  <a:lnTo>
                    <a:pt x="13682" y="6548"/>
                  </a:lnTo>
                  <a:lnTo>
                    <a:pt x="11750" y="8505"/>
                  </a:lnTo>
                  <a:lnTo>
                    <a:pt x="9866" y="10260"/>
                  </a:lnTo>
                  <a:lnTo>
                    <a:pt x="8062" y="11880"/>
                  </a:lnTo>
                  <a:lnTo>
                    <a:pt x="6322" y="13433"/>
                  </a:lnTo>
                  <a:lnTo>
                    <a:pt x="4662" y="14783"/>
                  </a:lnTo>
                  <a:lnTo>
                    <a:pt x="3049" y="15997"/>
                  </a:lnTo>
                  <a:lnTo>
                    <a:pt x="1501" y="17145"/>
                  </a:lnTo>
                  <a:lnTo>
                    <a:pt x="0" y="18158"/>
                  </a:lnTo>
                  <a:lnTo>
                    <a:pt x="1038" y="18765"/>
                  </a:lnTo>
                  <a:lnTo>
                    <a:pt x="2027" y="19305"/>
                  </a:lnTo>
                  <a:lnTo>
                    <a:pt x="2985" y="19777"/>
                  </a:lnTo>
                  <a:lnTo>
                    <a:pt x="3927" y="20183"/>
                  </a:lnTo>
                  <a:lnTo>
                    <a:pt x="4837" y="20587"/>
                  </a:lnTo>
                  <a:lnTo>
                    <a:pt x="5715" y="20858"/>
                  </a:lnTo>
                  <a:lnTo>
                    <a:pt x="6561" y="21127"/>
                  </a:lnTo>
                  <a:lnTo>
                    <a:pt x="7392" y="21330"/>
                  </a:lnTo>
                  <a:lnTo>
                    <a:pt x="8206" y="21465"/>
                  </a:lnTo>
                  <a:lnTo>
                    <a:pt x="8988" y="21533"/>
                  </a:lnTo>
                  <a:lnTo>
                    <a:pt x="9738" y="21600"/>
                  </a:lnTo>
                  <a:lnTo>
                    <a:pt x="10473" y="21600"/>
                  </a:lnTo>
                  <a:lnTo>
                    <a:pt x="11191" y="21533"/>
                  </a:lnTo>
                  <a:lnTo>
                    <a:pt x="11894" y="21465"/>
                  </a:lnTo>
                  <a:lnTo>
                    <a:pt x="12564" y="21330"/>
                  </a:lnTo>
                  <a:lnTo>
                    <a:pt x="13219" y="21127"/>
                  </a:lnTo>
                  <a:lnTo>
                    <a:pt x="13841" y="20925"/>
                  </a:lnTo>
                  <a:lnTo>
                    <a:pt x="14464" y="20655"/>
                  </a:lnTo>
                  <a:lnTo>
                    <a:pt x="15645" y="19980"/>
                  </a:lnTo>
                  <a:lnTo>
                    <a:pt x="16763" y="19170"/>
                  </a:lnTo>
                  <a:lnTo>
                    <a:pt x="17816" y="18225"/>
                  </a:lnTo>
                  <a:lnTo>
                    <a:pt x="18327" y="17685"/>
                  </a:lnTo>
                  <a:lnTo>
                    <a:pt x="18822" y="17145"/>
                  </a:lnTo>
                  <a:lnTo>
                    <a:pt x="19780" y="15930"/>
                  </a:lnTo>
                  <a:lnTo>
                    <a:pt x="20690" y="14580"/>
                  </a:lnTo>
                  <a:lnTo>
                    <a:pt x="21568" y="13162"/>
                  </a:lnTo>
                  <a:lnTo>
                    <a:pt x="21600" y="13095"/>
                  </a:lnTo>
                  <a:lnTo>
                    <a:pt x="21600" y="0"/>
                  </a:lnTo>
                  <a:lnTo>
                    <a:pt x="21552" y="0"/>
                  </a:lnTo>
                  <a:close/>
                </a:path>
              </a:pathLst>
            </a:custGeom>
            <a:solidFill>
              <a:srgbClr val="C6E7FC">
                <a:alpha val="29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02" name="Shape 102"/>
            <p:cNvSpPr/>
            <p:nvPr/>
          </p:nvSpPr>
          <p:spPr>
            <a:xfrm>
              <a:off x="2410742" y="16756"/>
              <a:ext cx="5551628" cy="851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239"/>
                  </a:moveTo>
                  <a:lnTo>
                    <a:pt x="21128" y="19843"/>
                  </a:lnTo>
                  <a:lnTo>
                    <a:pt x="20639" y="19446"/>
                  </a:lnTo>
                  <a:lnTo>
                    <a:pt x="19621" y="18482"/>
                  </a:lnTo>
                  <a:lnTo>
                    <a:pt x="18544" y="17291"/>
                  </a:lnTo>
                  <a:lnTo>
                    <a:pt x="17409" y="15987"/>
                  </a:lnTo>
                  <a:lnTo>
                    <a:pt x="16208" y="14400"/>
                  </a:lnTo>
                  <a:lnTo>
                    <a:pt x="14941" y="12643"/>
                  </a:lnTo>
                  <a:lnTo>
                    <a:pt x="13608" y="10602"/>
                  </a:lnTo>
                  <a:lnTo>
                    <a:pt x="12200" y="8391"/>
                  </a:lnTo>
                  <a:lnTo>
                    <a:pt x="11645" y="7540"/>
                  </a:lnTo>
                  <a:lnTo>
                    <a:pt x="11106" y="6690"/>
                  </a:lnTo>
                  <a:lnTo>
                    <a:pt x="10063" y="5216"/>
                  </a:lnTo>
                  <a:lnTo>
                    <a:pt x="9558" y="4592"/>
                  </a:lnTo>
                  <a:lnTo>
                    <a:pt x="9069" y="3969"/>
                  </a:lnTo>
                  <a:lnTo>
                    <a:pt x="8589" y="3402"/>
                  </a:lnTo>
                  <a:lnTo>
                    <a:pt x="8117" y="2891"/>
                  </a:lnTo>
                  <a:lnTo>
                    <a:pt x="7661" y="2438"/>
                  </a:lnTo>
                  <a:lnTo>
                    <a:pt x="7206" y="2041"/>
                  </a:lnTo>
                  <a:lnTo>
                    <a:pt x="6344" y="1304"/>
                  </a:lnTo>
                  <a:lnTo>
                    <a:pt x="5524" y="794"/>
                  </a:lnTo>
                  <a:lnTo>
                    <a:pt x="4754" y="397"/>
                  </a:lnTo>
                  <a:lnTo>
                    <a:pt x="4017" y="113"/>
                  </a:lnTo>
                  <a:lnTo>
                    <a:pt x="3321" y="0"/>
                  </a:lnTo>
                  <a:lnTo>
                    <a:pt x="2667" y="0"/>
                  </a:lnTo>
                  <a:lnTo>
                    <a:pt x="2054" y="113"/>
                  </a:lnTo>
                  <a:lnTo>
                    <a:pt x="1483" y="283"/>
                  </a:lnTo>
                  <a:lnTo>
                    <a:pt x="952" y="567"/>
                  </a:lnTo>
                  <a:lnTo>
                    <a:pt x="456" y="907"/>
                  </a:lnTo>
                  <a:lnTo>
                    <a:pt x="0" y="1361"/>
                  </a:lnTo>
                  <a:lnTo>
                    <a:pt x="638" y="1871"/>
                  </a:lnTo>
                  <a:lnTo>
                    <a:pt x="1300" y="2438"/>
                  </a:lnTo>
                  <a:lnTo>
                    <a:pt x="1988" y="3175"/>
                  </a:lnTo>
                  <a:lnTo>
                    <a:pt x="2700" y="3969"/>
                  </a:lnTo>
                  <a:lnTo>
                    <a:pt x="3437" y="4932"/>
                  </a:lnTo>
                  <a:lnTo>
                    <a:pt x="4199" y="5953"/>
                  </a:lnTo>
                  <a:lnTo>
                    <a:pt x="4994" y="7087"/>
                  </a:lnTo>
                  <a:lnTo>
                    <a:pt x="5806" y="8391"/>
                  </a:lnTo>
                  <a:lnTo>
                    <a:pt x="7272" y="10715"/>
                  </a:lnTo>
                  <a:lnTo>
                    <a:pt x="8663" y="12756"/>
                  </a:lnTo>
                  <a:lnTo>
                    <a:pt x="9972" y="14627"/>
                  </a:lnTo>
                  <a:lnTo>
                    <a:pt x="10610" y="15420"/>
                  </a:lnTo>
                  <a:lnTo>
                    <a:pt x="11214" y="16214"/>
                  </a:lnTo>
                  <a:lnTo>
                    <a:pt x="11810" y="16951"/>
                  </a:lnTo>
                  <a:lnTo>
                    <a:pt x="12390" y="17575"/>
                  </a:lnTo>
                  <a:lnTo>
                    <a:pt x="12953" y="18198"/>
                  </a:lnTo>
                  <a:lnTo>
                    <a:pt x="13500" y="18765"/>
                  </a:lnTo>
                  <a:lnTo>
                    <a:pt x="14030" y="19219"/>
                  </a:lnTo>
                  <a:lnTo>
                    <a:pt x="14544" y="19672"/>
                  </a:lnTo>
                  <a:lnTo>
                    <a:pt x="15040" y="20069"/>
                  </a:lnTo>
                  <a:lnTo>
                    <a:pt x="15529" y="20466"/>
                  </a:lnTo>
                  <a:lnTo>
                    <a:pt x="16001" y="20750"/>
                  </a:lnTo>
                  <a:lnTo>
                    <a:pt x="16457" y="20976"/>
                  </a:lnTo>
                  <a:lnTo>
                    <a:pt x="16896" y="21203"/>
                  </a:lnTo>
                  <a:lnTo>
                    <a:pt x="17326" y="21373"/>
                  </a:lnTo>
                  <a:lnTo>
                    <a:pt x="17749" y="21487"/>
                  </a:lnTo>
                  <a:lnTo>
                    <a:pt x="18155" y="21600"/>
                  </a:lnTo>
                  <a:lnTo>
                    <a:pt x="18925" y="21600"/>
                  </a:lnTo>
                  <a:lnTo>
                    <a:pt x="19298" y="21543"/>
                  </a:lnTo>
                  <a:lnTo>
                    <a:pt x="19654" y="21487"/>
                  </a:lnTo>
                  <a:lnTo>
                    <a:pt x="20002" y="21373"/>
                  </a:lnTo>
                  <a:lnTo>
                    <a:pt x="20341" y="21203"/>
                  </a:lnTo>
                  <a:lnTo>
                    <a:pt x="20672" y="20976"/>
                  </a:lnTo>
                  <a:lnTo>
                    <a:pt x="21302" y="20523"/>
                  </a:lnTo>
                  <a:lnTo>
                    <a:pt x="21600" y="20239"/>
                  </a:lnTo>
                  <a:close/>
                </a:path>
              </a:pathLst>
            </a:custGeom>
            <a:solidFill>
              <a:srgbClr val="C6E7FC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03" name="Shape 103"/>
            <p:cNvSpPr/>
            <p:nvPr/>
          </p:nvSpPr>
          <p:spPr>
            <a:xfrm>
              <a:off x="2620418" y="29044"/>
              <a:ext cx="5474995" cy="775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79"/>
                  </a:moveTo>
                  <a:lnTo>
                    <a:pt x="76" y="2054"/>
                  </a:lnTo>
                  <a:lnTo>
                    <a:pt x="302" y="1743"/>
                  </a:lnTo>
                  <a:lnTo>
                    <a:pt x="689" y="1307"/>
                  </a:lnTo>
                  <a:lnTo>
                    <a:pt x="941" y="1058"/>
                  </a:lnTo>
                  <a:lnTo>
                    <a:pt x="1235" y="809"/>
                  </a:lnTo>
                  <a:lnTo>
                    <a:pt x="1562" y="622"/>
                  </a:lnTo>
                  <a:lnTo>
                    <a:pt x="1940" y="436"/>
                  </a:lnTo>
                  <a:lnTo>
                    <a:pt x="2351" y="249"/>
                  </a:lnTo>
                  <a:lnTo>
                    <a:pt x="2813" y="124"/>
                  </a:lnTo>
                  <a:lnTo>
                    <a:pt x="3317" y="62"/>
                  </a:lnTo>
                  <a:lnTo>
                    <a:pt x="3863" y="0"/>
                  </a:lnTo>
                  <a:lnTo>
                    <a:pt x="4451" y="62"/>
                  </a:lnTo>
                  <a:lnTo>
                    <a:pt x="5081" y="187"/>
                  </a:lnTo>
                  <a:lnTo>
                    <a:pt x="5761" y="436"/>
                  </a:lnTo>
                  <a:lnTo>
                    <a:pt x="6483" y="747"/>
                  </a:lnTo>
                  <a:lnTo>
                    <a:pt x="7248" y="1245"/>
                  </a:lnTo>
                  <a:lnTo>
                    <a:pt x="8062" y="1805"/>
                  </a:lnTo>
                  <a:lnTo>
                    <a:pt x="8927" y="2490"/>
                  </a:lnTo>
                  <a:lnTo>
                    <a:pt x="9834" y="3299"/>
                  </a:lnTo>
                  <a:lnTo>
                    <a:pt x="10792" y="4295"/>
                  </a:lnTo>
                  <a:lnTo>
                    <a:pt x="11791" y="5416"/>
                  </a:lnTo>
                  <a:lnTo>
                    <a:pt x="12841" y="6723"/>
                  </a:lnTo>
                  <a:lnTo>
                    <a:pt x="13941" y="8279"/>
                  </a:lnTo>
                  <a:lnTo>
                    <a:pt x="15091" y="9960"/>
                  </a:lnTo>
                  <a:lnTo>
                    <a:pt x="16292" y="11827"/>
                  </a:lnTo>
                  <a:lnTo>
                    <a:pt x="17544" y="13944"/>
                  </a:lnTo>
                  <a:lnTo>
                    <a:pt x="18845" y="16247"/>
                  </a:lnTo>
                  <a:lnTo>
                    <a:pt x="20198" y="18799"/>
                  </a:lnTo>
                  <a:lnTo>
                    <a:pt x="21600" y="21600"/>
                  </a:lnTo>
                </a:path>
              </a:pathLst>
            </a:custGeom>
            <a:noFill/>
            <a:ln w="3175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04" name="Shape 104"/>
            <p:cNvSpPr/>
            <p:nvPr/>
          </p:nvSpPr>
          <p:spPr>
            <a:xfrm>
              <a:off x="5404746" y="15639"/>
              <a:ext cx="3312245" cy="652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625" y="20712"/>
                  </a:lnTo>
                  <a:lnTo>
                    <a:pt x="2332" y="18419"/>
                  </a:lnTo>
                  <a:lnTo>
                    <a:pt x="3512" y="16866"/>
                  </a:lnTo>
                  <a:lnTo>
                    <a:pt x="4872" y="15164"/>
                  </a:lnTo>
                  <a:lnTo>
                    <a:pt x="6386" y="13315"/>
                  </a:lnTo>
                  <a:lnTo>
                    <a:pt x="8010" y="11318"/>
                  </a:lnTo>
                  <a:lnTo>
                    <a:pt x="9731" y="9395"/>
                  </a:lnTo>
                  <a:lnTo>
                    <a:pt x="11494" y="7471"/>
                  </a:lnTo>
                  <a:lnTo>
                    <a:pt x="13299" y="5696"/>
                  </a:lnTo>
                  <a:lnTo>
                    <a:pt x="15089" y="3995"/>
                  </a:lnTo>
                  <a:lnTo>
                    <a:pt x="15978" y="3255"/>
                  </a:lnTo>
                  <a:lnTo>
                    <a:pt x="16839" y="2515"/>
                  </a:lnTo>
                  <a:lnTo>
                    <a:pt x="17699" y="1923"/>
                  </a:lnTo>
                  <a:lnTo>
                    <a:pt x="18532" y="1332"/>
                  </a:lnTo>
                  <a:lnTo>
                    <a:pt x="19351" y="888"/>
                  </a:lnTo>
                  <a:lnTo>
                    <a:pt x="20129" y="518"/>
                  </a:lnTo>
                  <a:lnTo>
                    <a:pt x="20878" y="222"/>
                  </a:lnTo>
                  <a:lnTo>
                    <a:pt x="21600" y="0"/>
                  </a:lnTo>
                </a:path>
              </a:pathLst>
            </a:custGeom>
            <a:noFill/>
            <a:ln w="3175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05" name="Shape 105"/>
            <p:cNvSpPr/>
            <p:nvPr/>
          </p:nvSpPr>
          <p:spPr>
            <a:xfrm>
              <a:off x="0" y="-1"/>
              <a:ext cx="8723377" cy="1331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89" y="9278"/>
                  </a:moveTo>
                  <a:lnTo>
                    <a:pt x="21389" y="9821"/>
                  </a:lnTo>
                  <a:lnTo>
                    <a:pt x="21189" y="10329"/>
                  </a:lnTo>
                  <a:lnTo>
                    <a:pt x="20978" y="10800"/>
                  </a:lnTo>
                  <a:lnTo>
                    <a:pt x="20762" y="11235"/>
                  </a:lnTo>
                  <a:lnTo>
                    <a:pt x="20541" y="11670"/>
                  </a:lnTo>
                  <a:lnTo>
                    <a:pt x="20309" y="12068"/>
                  </a:lnTo>
                  <a:lnTo>
                    <a:pt x="20071" y="12395"/>
                  </a:lnTo>
                  <a:lnTo>
                    <a:pt x="19824" y="12721"/>
                  </a:lnTo>
                  <a:lnTo>
                    <a:pt x="19565" y="13011"/>
                  </a:lnTo>
                  <a:lnTo>
                    <a:pt x="19297" y="13228"/>
                  </a:lnTo>
                  <a:lnTo>
                    <a:pt x="19017" y="13446"/>
                  </a:lnTo>
                  <a:lnTo>
                    <a:pt x="18727" y="13591"/>
                  </a:lnTo>
                  <a:lnTo>
                    <a:pt x="18427" y="13736"/>
                  </a:lnTo>
                  <a:lnTo>
                    <a:pt x="18111" y="13808"/>
                  </a:lnTo>
                  <a:lnTo>
                    <a:pt x="17784" y="13808"/>
                  </a:lnTo>
                  <a:lnTo>
                    <a:pt x="17441" y="13772"/>
                  </a:lnTo>
                  <a:lnTo>
                    <a:pt x="17083" y="13699"/>
                  </a:lnTo>
                  <a:lnTo>
                    <a:pt x="16714" y="13591"/>
                  </a:lnTo>
                  <a:lnTo>
                    <a:pt x="16329" y="13409"/>
                  </a:lnTo>
                  <a:lnTo>
                    <a:pt x="15923" y="13156"/>
                  </a:lnTo>
                  <a:lnTo>
                    <a:pt x="15502" y="12866"/>
                  </a:lnTo>
                  <a:lnTo>
                    <a:pt x="15064" y="12503"/>
                  </a:lnTo>
                  <a:lnTo>
                    <a:pt x="14611" y="12105"/>
                  </a:lnTo>
                  <a:lnTo>
                    <a:pt x="14136" y="11634"/>
                  </a:lnTo>
                  <a:lnTo>
                    <a:pt x="13641" y="11090"/>
                  </a:lnTo>
                  <a:lnTo>
                    <a:pt x="13130" y="10474"/>
                  </a:lnTo>
                  <a:lnTo>
                    <a:pt x="12592" y="9785"/>
                  </a:lnTo>
                  <a:lnTo>
                    <a:pt x="12039" y="9060"/>
                  </a:lnTo>
                  <a:lnTo>
                    <a:pt x="11459" y="8227"/>
                  </a:lnTo>
                  <a:lnTo>
                    <a:pt x="10863" y="7357"/>
                  </a:lnTo>
                  <a:lnTo>
                    <a:pt x="10241" y="6415"/>
                  </a:lnTo>
                  <a:lnTo>
                    <a:pt x="9593" y="5364"/>
                  </a:lnTo>
                  <a:lnTo>
                    <a:pt x="8950" y="4349"/>
                  </a:lnTo>
                  <a:lnTo>
                    <a:pt x="8328" y="3479"/>
                  </a:lnTo>
                  <a:lnTo>
                    <a:pt x="7732" y="2682"/>
                  </a:lnTo>
                  <a:lnTo>
                    <a:pt x="7163" y="2030"/>
                  </a:lnTo>
                  <a:lnTo>
                    <a:pt x="6620" y="1486"/>
                  </a:lnTo>
                  <a:lnTo>
                    <a:pt x="6098" y="1015"/>
                  </a:lnTo>
                  <a:lnTo>
                    <a:pt x="5603" y="652"/>
                  </a:lnTo>
                  <a:lnTo>
                    <a:pt x="5134" y="362"/>
                  </a:lnTo>
                  <a:lnTo>
                    <a:pt x="4681" y="181"/>
                  </a:lnTo>
                  <a:lnTo>
                    <a:pt x="4259" y="36"/>
                  </a:lnTo>
                  <a:lnTo>
                    <a:pt x="3853" y="0"/>
                  </a:lnTo>
                  <a:lnTo>
                    <a:pt x="3473" y="0"/>
                  </a:lnTo>
                  <a:lnTo>
                    <a:pt x="3115" y="72"/>
                  </a:lnTo>
                  <a:lnTo>
                    <a:pt x="2778" y="181"/>
                  </a:lnTo>
                  <a:lnTo>
                    <a:pt x="2461" y="362"/>
                  </a:lnTo>
                  <a:lnTo>
                    <a:pt x="2166" y="544"/>
                  </a:lnTo>
                  <a:lnTo>
                    <a:pt x="1887" y="797"/>
                  </a:lnTo>
                  <a:lnTo>
                    <a:pt x="1634" y="1051"/>
                  </a:lnTo>
                  <a:lnTo>
                    <a:pt x="1397" y="1341"/>
                  </a:lnTo>
                  <a:lnTo>
                    <a:pt x="1186" y="1667"/>
                  </a:lnTo>
                  <a:lnTo>
                    <a:pt x="986" y="1957"/>
                  </a:lnTo>
                  <a:lnTo>
                    <a:pt x="812" y="2283"/>
                  </a:lnTo>
                  <a:lnTo>
                    <a:pt x="654" y="2609"/>
                  </a:lnTo>
                  <a:lnTo>
                    <a:pt x="511" y="2899"/>
                  </a:lnTo>
                  <a:lnTo>
                    <a:pt x="390" y="3189"/>
                  </a:lnTo>
                  <a:lnTo>
                    <a:pt x="127" y="3914"/>
                  </a:lnTo>
                  <a:lnTo>
                    <a:pt x="0" y="4349"/>
                  </a:lnTo>
                  <a:lnTo>
                    <a:pt x="0" y="21600"/>
                  </a:lnTo>
                  <a:lnTo>
                    <a:pt x="21589" y="21600"/>
                  </a:lnTo>
                  <a:lnTo>
                    <a:pt x="21600" y="21491"/>
                  </a:lnTo>
                  <a:lnTo>
                    <a:pt x="21600" y="9242"/>
                  </a:lnTo>
                  <a:lnTo>
                    <a:pt x="21589" y="9278"/>
                  </a:lnTo>
                  <a:close/>
                </a:path>
              </a:pathLst>
            </a:custGeom>
            <a:solidFill>
              <a:schemeClr val="accent6">
                <a:hueOff val="-10717809"/>
                <a:satOff val="-95633"/>
                <a:lumOff val="55098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107" name="Shape 107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  <a:prstGeom prst="rect">
            <a:avLst/>
          </a:prstGeom>
        </p:spPr>
        <p:txBody>
          <a:bodyPr anchor="b"/>
          <a:lstStyle>
            <a:lvl1pPr algn="l">
              <a:defRPr sz="3200">
                <a:solidFill>
                  <a:srgbClr val="073E87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08" name="Shape 10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/>
        </p:nvSpPr>
        <p:spPr>
          <a:xfrm>
            <a:off x="228600" y="228600"/>
            <a:ext cx="8695944" cy="6035041"/>
          </a:xfrm>
          <a:prstGeom prst="roundRect">
            <a:avLst>
              <a:gd name="adj" fmla="val 1272"/>
            </a:avLst>
          </a:prstGeom>
          <a:gradFill>
            <a:gsLst>
              <a:gs pos="0">
                <a:srgbClr val="0293E0"/>
              </a:gs>
              <a:gs pos="100000">
                <a:srgbClr val="83D3FE"/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6">
                    <a:hueOff val="-10717809"/>
                    <a:satOff val="-95633"/>
                    <a:lumOff val="55098"/>
                  </a:schemeClr>
                </a:solidFill>
              </a:defRPr>
            </a:pPr>
            <a:endParaRPr/>
          </a:p>
        </p:txBody>
      </p:sp>
      <p:grpSp>
        <p:nvGrpSpPr>
          <p:cNvPr id="121" name="Group 121"/>
          <p:cNvGrpSpPr/>
          <p:nvPr/>
        </p:nvGrpSpPr>
        <p:grpSpPr>
          <a:xfrm>
            <a:off x="211665" y="5353963"/>
            <a:ext cx="8723378" cy="1331581"/>
            <a:chOff x="0" y="0"/>
            <a:chExt cx="8723376" cy="1331579"/>
          </a:xfrm>
        </p:grpSpPr>
        <p:sp>
          <p:nvSpPr>
            <p:cNvPr id="116" name="Shape 116"/>
            <p:cNvSpPr/>
            <p:nvPr/>
          </p:nvSpPr>
          <p:spPr>
            <a:xfrm>
              <a:off x="5843256" y="145222"/>
              <a:ext cx="2880121" cy="714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52" y="0"/>
                  </a:moveTo>
                  <a:lnTo>
                    <a:pt x="20642" y="608"/>
                  </a:lnTo>
                  <a:lnTo>
                    <a:pt x="19716" y="1283"/>
                  </a:lnTo>
                  <a:lnTo>
                    <a:pt x="18774" y="2025"/>
                  </a:lnTo>
                  <a:lnTo>
                    <a:pt x="17800" y="2768"/>
                  </a:lnTo>
                  <a:lnTo>
                    <a:pt x="16811" y="3645"/>
                  </a:lnTo>
                  <a:lnTo>
                    <a:pt x="15789" y="4523"/>
                  </a:lnTo>
                  <a:lnTo>
                    <a:pt x="14751" y="5535"/>
                  </a:lnTo>
                  <a:lnTo>
                    <a:pt x="13682" y="6548"/>
                  </a:lnTo>
                  <a:lnTo>
                    <a:pt x="11750" y="8505"/>
                  </a:lnTo>
                  <a:lnTo>
                    <a:pt x="9866" y="10260"/>
                  </a:lnTo>
                  <a:lnTo>
                    <a:pt x="8062" y="11880"/>
                  </a:lnTo>
                  <a:lnTo>
                    <a:pt x="6322" y="13433"/>
                  </a:lnTo>
                  <a:lnTo>
                    <a:pt x="4662" y="14783"/>
                  </a:lnTo>
                  <a:lnTo>
                    <a:pt x="3049" y="15997"/>
                  </a:lnTo>
                  <a:lnTo>
                    <a:pt x="1501" y="17145"/>
                  </a:lnTo>
                  <a:lnTo>
                    <a:pt x="0" y="18158"/>
                  </a:lnTo>
                  <a:lnTo>
                    <a:pt x="1038" y="18765"/>
                  </a:lnTo>
                  <a:lnTo>
                    <a:pt x="2027" y="19305"/>
                  </a:lnTo>
                  <a:lnTo>
                    <a:pt x="2985" y="19777"/>
                  </a:lnTo>
                  <a:lnTo>
                    <a:pt x="3927" y="20183"/>
                  </a:lnTo>
                  <a:lnTo>
                    <a:pt x="4837" y="20587"/>
                  </a:lnTo>
                  <a:lnTo>
                    <a:pt x="5715" y="20858"/>
                  </a:lnTo>
                  <a:lnTo>
                    <a:pt x="6561" y="21127"/>
                  </a:lnTo>
                  <a:lnTo>
                    <a:pt x="7392" y="21330"/>
                  </a:lnTo>
                  <a:lnTo>
                    <a:pt x="8206" y="21465"/>
                  </a:lnTo>
                  <a:lnTo>
                    <a:pt x="8988" y="21533"/>
                  </a:lnTo>
                  <a:lnTo>
                    <a:pt x="9738" y="21600"/>
                  </a:lnTo>
                  <a:lnTo>
                    <a:pt x="10473" y="21600"/>
                  </a:lnTo>
                  <a:lnTo>
                    <a:pt x="11191" y="21533"/>
                  </a:lnTo>
                  <a:lnTo>
                    <a:pt x="11894" y="21465"/>
                  </a:lnTo>
                  <a:lnTo>
                    <a:pt x="12564" y="21330"/>
                  </a:lnTo>
                  <a:lnTo>
                    <a:pt x="13219" y="21127"/>
                  </a:lnTo>
                  <a:lnTo>
                    <a:pt x="13841" y="20925"/>
                  </a:lnTo>
                  <a:lnTo>
                    <a:pt x="14464" y="20655"/>
                  </a:lnTo>
                  <a:lnTo>
                    <a:pt x="15645" y="19980"/>
                  </a:lnTo>
                  <a:lnTo>
                    <a:pt x="16763" y="19170"/>
                  </a:lnTo>
                  <a:lnTo>
                    <a:pt x="17816" y="18225"/>
                  </a:lnTo>
                  <a:lnTo>
                    <a:pt x="18327" y="17685"/>
                  </a:lnTo>
                  <a:lnTo>
                    <a:pt x="18822" y="17145"/>
                  </a:lnTo>
                  <a:lnTo>
                    <a:pt x="19780" y="15930"/>
                  </a:lnTo>
                  <a:lnTo>
                    <a:pt x="20690" y="14580"/>
                  </a:lnTo>
                  <a:lnTo>
                    <a:pt x="21568" y="13162"/>
                  </a:lnTo>
                  <a:lnTo>
                    <a:pt x="21600" y="13095"/>
                  </a:lnTo>
                  <a:lnTo>
                    <a:pt x="21600" y="0"/>
                  </a:lnTo>
                  <a:lnTo>
                    <a:pt x="21552" y="0"/>
                  </a:lnTo>
                  <a:close/>
                </a:path>
              </a:pathLst>
            </a:custGeom>
            <a:solidFill>
              <a:srgbClr val="C6E7FC">
                <a:alpha val="29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17" name="Shape 117"/>
            <p:cNvSpPr/>
            <p:nvPr/>
          </p:nvSpPr>
          <p:spPr>
            <a:xfrm>
              <a:off x="2410742" y="16756"/>
              <a:ext cx="5551628" cy="851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239"/>
                  </a:moveTo>
                  <a:lnTo>
                    <a:pt x="21128" y="19843"/>
                  </a:lnTo>
                  <a:lnTo>
                    <a:pt x="20639" y="19446"/>
                  </a:lnTo>
                  <a:lnTo>
                    <a:pt x="19621" y="18482"/>
                  </a:lnTo>
                  <a:lnTo>
                    <a:pt x="18544" y="17291"/>
                  </a:lnTo>
                  <a:lnTo>
                    <a:pt x="17409" y="15987"/>
                  </a:lnTo>
                  <a:lnTo>
                    <a:pt x="16208" y="14400"/>
                  </a:lnTo>
                  <a:lnTo>
                    <a:pt x="14941" y="12643"/>
                  </a:lnTo>
                  <a:lnTo>
                    <a:pt x="13608" y="10602"/>
                  </a:lnTo>
                  <a:lnTo>
                    <a:pt x="12200" y="8391"/>
                  </a:lnTo>
                  <a:lnTo>
                    <a:pt x="11645" y="7540"/>
                  </a:lnTo>
                  <a:lnTo>
                    <a:pt x="11106" y="6690"/>
                  </a:lnTo>
                  <a:lnTo>
                    <a:pt x="10063" y="5216"/>
                  </a:lnTo>
                  <a:lnTo>
                    <a:pt x="9558" y="4592"/>
                  </a:lnTo>
                  <a:lnTo>
                    <a:pt x="9069" y="3969"/>
                  </a:lnTo>
                  <a:lnTo>
                    <a:pt x="8589" y="3402"/>
                  </a:lnTo>
                  <a:lnTo>
                    <a:pt x="8117" y="2891"/>
                  </a:lnTo>
                  <a:lnTo>
                    <a:pt x="7661" y="2438"/>
                  </a:lnTo>
                  <a:lnTo>
                    <a:pt x="7206" y="2041"/>
                  </a:lnTo>
                  <a:lnTo>
                    <a:pt x="6344" y="1304"/>
                  </a:lnTo>
                  <a:lnTo>
                    <a:pt x="5524" y="794"/>
                  </a:lnTo>
                  <a:lnTo>
                    <a:pt x="4754" y="397"/>
                  </a:lnTo>
                  <a:lnTo>
                    <a:pt x="4017" y="113"/>
                  </a:lnTo>
                  <a:lnTo>
                    <a:pt x="3321" y="0"/>
                  </a:lnTo>
                  <a:lnTo>
                    <a:pt x="2667" y="0"/>
                  </a:lnTo>
                  <a:lnTo>
                    <a:pt x="2054" y="113"/>
                  </a:lnTo>
                  <a:lnTo>
                    <a:pt x="1483" y="283"/>
                  </a:lnTo>
                  <a:lnTo>
                    <a:pt x="952" y="567"/>
                  </a:lnTo>
                  <a:lnTo>
                    <a:pt x="456" y="907"/>
                  </a:lnTo>
                  <a:lnTo>
                    <a:pt x="0" y="1361"/>
                  </a:lnTo>
                  <a:lnTo>
                    <a:pt x="638" y="1871"/>
                  </a:lnTo>
                  <a:lnTo>
                    <a:pt x="1300" y="2438"/>
                  </a:lnTo>
                  <a:lnTo>
                    <a:pt x="1988" y="3175"/>
                  </a:lnTo>
                  <a:lnTo>
                    <a:pt x="2700" y="3969"/>
                  </a:lnTo>
                  <a:lnTo>
                    <a:pt x="3437" y="4932"/>
                  </a:lnTo>
                  <a:lnTo>
                    <a:pt x="4199" y="5953"/>
                  </a:lnTo>
                  <a:lnTo>
                    <a:pt x="4994" y="7087"/>
                  </a:lnTo>
                  <a:lnTo>
                    <a:pt x="5806" y="8391"/>
                  </a:lnTo>
                  <a:lnTo>
                    <a:pt x="7272" y="10715"/>
                  </a:lnTo>
                  <a:lnTo>
                    <a:pt x="8663" y="12756"/>
                  </a:lnTo>
                  <a:lnTo>
                    <a:pt x="9972" y="14627"/>
                  </a:lnTo>
                  <a:lnTo>
                    <a:pt x="10610" y="15420"/>
                  </a:lnTo>
                  <a:lnTo>
                    <a:pt x="11214" y="16214"/>
                  </a:lnTo>
                  <a:lnTo>
                    <a:pt x="11810" y="16951"/>
                  </a:lnTo>
                  <a:lnTo>
                    <a:pt x="12390" y="17575"/>
                  </a:lnTo>
                  <a:lnTo>
                    <a:pt x="12953" y="18198"/>
                  </a:lnTo>
                  <a:lnTo>
                    <a:pt x="13500" y="18765"/>
                  </a:lnTo>
                  <a:lnTo>
                    <a:pt x="14030" y="19219"/>
                  </a:lnTo>
                  <a:lnTo>
                    <a:pt x="14544" y="19672"/>
                  </a:lnTo>
                  <a:lnTo>
                    <a:pt x="15040" y="20069"/>
                  </a:lnTo>
                  <a:lnTo>
                    <a:pt x="15529" y="20466"/>
                  </a:lnTo>
                  <a:lnTo>
                    <a:pt x="16001" y="20750"/>
                  </a:lnTo>
                  <a:lnTo>
                    <a:pt x="16457" y="20976"/>
                  </a:lnTo>
                  <a:lnTo>
                    <a:pt x="16896" y="21203"/>
                  </a:lnTo>
                  <a:lnTo>
                    <a:pt x="17326" y="21373"/>
                  </a:lnTo>
                  <a:lnTo>
                    <a:pt x="17749" y="21487"/>
                  </a:lnTo>
                  <a:lnTo>
                    <a:pt x="18155" y="21600"/>
                  </a:lnTo>
                  <a:lnTo>
                    <a:pt x="18925" y="21600"/>
                  </a:lnTo>
                  <a:lnTo>
                    <a:pt x="19298" y="21543"/>
                  </a:lnTo>
                  <a:lnTo>
                    <a:pt x="19654" y="21487"/>
                  </a:lnTo>
                  <a:lnTo>
                    <a:pt x="20002" y="21373"/>
                  </a:lnTo>
                  <a:lnTo>
                    <a:pt x="20341" y="21203"/>
                  </a:lnTo>
                  <a:lnTo>
                    <a:pt x="20672" y="20976"/>
                  </a:lnTo>
                  <a:lnTo>
                    <a:pt x="21302" y="20523"/>
                  </a:lnTo>
                  <a:lnTo>
                    <a:pt x="21600" y="20239"/>
                  </a:lnTo>
                  <a:close/>
                </a:path>
              </a:pathLst>
            </a:custGeom>
            <a:solidFill>
              <a:srgbClr val="C6E7FC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18" name="Shape 118"/>
            <p:cNvSpPr/>
            <p:nvPr/>
          </p:nvSpPr>
          <p:spPr>
            <a:xfrm>
              <a:off x="2620418" y="29044"/>
              <a:ext cx="5474995" cy="775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79"/>
                  </a:moveTo>
                  <a:lnTo>
                    <a:pt x="76" y="2054"/>
                  </a:lnTo>
                  <a:lnTo>
                    <a:pt x="302" y="1743"/>
                  </a:lnTo>
                  <a:lnTo>
                    <a:pt x="689" y="1307"/>
                  </a:lnTo>
                  <a:lnTo>
                    <a:pt x="941" y="1058"/>
                  </a:lnTo>
                  <a:lnTo>
                    <a:pt x="1235" y="809"/>
                  </a:lnTo>
                  <a:lnTo>
                    <a:pt x="1562" y="622"/>
                  </a:lnTo>
                  <a:lnTo>
                    <a:pt x="1940" y="436"/>
                  </a:lnTo>
                  <a:lnTo>
                    <a:pt x="2351" y="249"/>
                  </a:lnTo>
                  <a:lnTo>
                    <a:pt x="2813" y="124"/>
                  </a:lnTo>
                  <a:lnTo>
                    <a:pt x="3317" y="62"/>
                  </a:lnTo>
                  <a:lnTo>
                    <a:pt x="3863" y="0"/>
                  </a:lnTo>
                  <a:lnTo>
                    <a:pt x="4451" y="62"/>
                  </a:lnTo>
                  <a:lnTo>
                    <a:pt x="5081" y="187"/>
                  </a:lnTo>
                  <a:lnTo>
                    <a:pt x="5761" y="436"/>
                  </a:lnTo>
                  <a:lnTo>
                    <a:pt x="6483" y="747"/>
                  </a:lnTo>
                  <a:lnTo>
                    <a:pt x="7248" y="1245"/>
                  </a:lnTo>
                  <a:lnTo>
                    <a:pt x="8062" y="1805"/>
                  </a:lnTo>
                  <a:lnTo>
                    <a:pt x="8927" y="2490"/>
                  </a:lnTo>
                  <a:lnTo>
                    <a:pt x="9834" y="3299"/>
                  </a:lnTo>
                  <a:lnTo>
                    <a:pt x="10792" y="4295"/>
                  </a:lnTo>
                  <a:lnTo>
                    <a:pt x="11791" y="5416"/>
                  </a:lnTo>
                  <a:lnTo>
                    <a:pt x="12841" y="6723"/>
                  </a:lnTo>
                  <a:lnTo>
                    <a:pt x="13941" y="8279"/>
                  </a:lnTo>
                  <a:lnTo>
                    <a:pt x="15091" y="9960"/>
                  </a:lnTo>
                  <a:lnTo>
                    <a:pt x="16292" y="11827"/>
                  </a:lnTo>
                  <a:lnTo>
                    <a:pt x="17544" y="13944"/>
                  </a:lnTo>
                  <a:lnTo>
                    <a:pt x="18845" y="16247"/>
                  </a:lnTo>
                  <a:lnTo>
                    <a:pt x="20198" y="18799"/>
                  </a:lnTo>
                  <a:lnTo>
                    <a:pt x="21600" y="21600"/>
                  </a:lnTo>
                </a:path>
              </a:pathLst>
            </a:custGeom>
            <a:noFill/>
            <a:ln w="3175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19" name="Shape 119"/>
            <p:cNvSpPr/>
            <p:nvPr/>
          </p:nvSpPr>
          <p:spPr>
            <a:xfrm>
              <a:off x="5404746" y="15639"/>
              <a:ext cx="3312245" cy="652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625" y="20712"/>
                  </a:lnTo>
                  <a:lnTo>
                    <a:pt x="2332" y="18419"/>
                  </a:lnTo>
                  <a:lnTo>
                    <a:pt x="3512" y="16866"/>
                  </a:lnTo>
                  <a:lnTo>
                    <a:pt x="4872" y="15164"/>
                  </a:lnTo>
                  <a:lnTo>
                    <a:pt x="6386" y="13315"/>
                  </a:lnTo>
                  <a:lnTo>
                    <a:pt x="8010" y="11318"/>
                  </a:lnTo>
                  <a:lnTo>
                    <a:pt x="9731" y="9395"/>
                  </a:lnTo>
                  <a:lnTo>
                    <a:pt x="11494" y="7471"/>
                  </a:lnTo>
                  <a:lnTo>
                    <a:pt x="13299" y="5696"/>
                  </a:lnTo>
                  <a:lnTo>
                    <a:pt x="15089" y="3995"/>
                  </a:lnTo>
                  <a:lnTo>
                    <a:pt x="15978" y="3255"/>
                  </a:lnTo>
                  <a:lnTo>
                    <a:pt x="16839" y="2515"/>
                  </a:lnTo>
                  <a:lnTo>
                    <a:pt x="17699" y="1923"/>
                  </a:lnTo>
                  <a:lnTo>
                    <a:pt x="18532" y="1332"/>
                  </a:lnTo>
                  <a:lnTo>
                    <a:pt x="19351" y="888"/>
                  </a:lnTo>
                  <a:lnTo>
                    <a:pt x="20129" y="518"/>
                  </a:lnTo>
                  <a:lnTo>
                    <a:pt x="20878" y="222"/>
                  </a:lnTo>
                  <a:lnTo>
                    <a:pt x="21600" y="0"/>
                  </a:lnTo>
                </a:path>
              </a:pathLst>
            </a:custGeom>
            <a:noFill/>
            <a:ln w="3175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20" name="Shape 120"/>
            <p:cNvSpPr/>
            <p:nvPr/>
          </p:nvSpPr>
          <p:spPr>
            <a:xfrm>
              <a:off x="0" y="-1"/>
              <a:ext cx="8723377" cy="1331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89" y="9278"/>
                  </a:moveTo>
                  <a:lnTo>
                    <a:pt x="21389" y="9821"/>
                  </a:lnTo>
                  <a:lnTo>
                    <a:pt x="21189" y="10329"/>
                  </a:lnTo>
                  <a:lnTo>
                    <a:pt x="20978" y="10800"/>
                  </a:lnTo>
                  <a:lnTo>
                    <a:pt x="20762" y="11235"/>
                  </a:lnTo>
                  <a:lnTo>
                    <a:pt x="20541" y="11670"/>
                  </a:lnTo>
                  <a:lnTo>
                    <a:pt x="20309" y="12068"/>
                  </a:lnTo>
                  <a:lnTo>
                    <a:pt x="20071" y="12395"/>
                  </a:lnTo>
                  <a:lnTo>
                    <a:pt x="19824" y="12721"/>
                  </a:lnTo>
                  <a:lnTo>
                    <a:pt x="19565" y="13011"/>
                  </a:lnTo>
                  <a:lnTo>
                    <a:pt x="19297" y="13228"/>
                  </a:lnTo>
                  <a:lnTo>
                    <a:pt x="19017" y="13446"/>
                  </a:lnTo>
                  <a:lnTo>
                    <a:pt x="18727" y="13591"/>
                  </a:lnTo>
                  <a:lnTo>
                    <a:pt x="18427" y="13736"/>
                  </a:lnTo>
                  <a:lnTo>
                    <a:pt x="18111" y="13808"/>
                  </a:lnTo>
                  <a:lnTo>
                    <a:pt x="17784" y="13808"/>
                  </a:lnTo>
                  <a:lnTo>
                    <a:pt x="17441" y="13772"/>
                  </a:lnTo>
                  <a:lnTo>
                    <a:pt x="17083" y="13699"/>
                  </a:lnTo>
                  <a:lnTo>
                    <a:pt x="16714" y="13591"/>
                  </a:lnTo>
                  <a:lnTo>
                    <a:pt x="16329" y="13409"/>
                  </a:lnTo>
                  <a:lnTo>
                    <a:pt x="15923" y="13156"/>
                  </a:lnTo>
                  <a:lnTo>
                    <a:pt x="15502" y="12866"/>
                  </a:lnTo>
                  <a:lnTo>
                    <a:pt x="15064" y="12503"/>
                  </a:lnTo>
                  <a:lnTo>
                    <a:pt x="14611" y="12105"/>
                  </a:lnTo>
                  <a:lnTo>
                    <a:pt x="14136" y="11634"/>
                  </a:lnTo>
                  <a:lnTo>
                    <a:pt x="13641" y="11090"/>
                  </a:lnTo>
                  <a:lnTo>
                    <a:pt x="13130" y="10474"/>
                  </a:lnTo>
                  <a:lnTo>
                    <a:pt x="12592" y="9785"/>
                  </a:lnTo>
                  <a:lnTo>
                    <a:pt x="12039" y="9060"/>
                  </a:lnTo>
                  <a:lnTo>
                    <a:pt x="11459" y="8227"/>
                  </a:lnTo>
                  <a:lnTo>
                    <a:pt x="10863" y="7357"/>
                  </a:lnTo>
                  <a:lnTo>
                    <a:pt x="10241" y="6415"/>
                  </a:lnTo>
                  <a:lnTo>
                    <a:pt x="9593" y="5364"/>
                  </a:lnTo>
                  <a:lnTo>
                    <a:pt x="8950" y="4349"/>
                  </a:lnTo>
                  <a:lnTo>
                    <a:pt x="8328" y="3479"/>
                  </a:lnTo>
                  <a:lnTo>
                    <a:pt x="7732" y="2682"/>
                  </a:lnTo>
                  <a:lnTo>
                    <a:pt x="7163" y="2030"/>
                  </a:lnTo>
                  <a:lnTo>
                    <a:pt x="6620" y="1486"/>
                  </a:lnTo>
                  <a:lnTo>
                    <a:pt x="6098" y="1015"/>
                  </a:lnTo>
                  <a:lnTo>
                    <a:pt x="5603" y="652"/>
                  </a:lnTo>
                  <a:lnTo>
                    <a:pt x="5134" y="362"/>
                  </a:lnTo>
                  <a:lnTo>
                    <a:pt x="4681" y="181"/>
                  </a:lnTo>
                  <a:lnTo>
                    <a:pt x="4259" y="36"/>
                  </a:lnTo>
                  <a:lnTo>
                    <a:pt x="3853" y="0"/>
                  </a:lnTo>
                  <a:lnTo>
                    <a:pt x="3473" y="0"/>
                  </a:lnTo>
                  <a:lnTo>
                    <a:pt x="3115" y="72"/>
                  </a:lnTo>
                  <a:lnTo>
                    <a:pt x="2778" y="181"/>
                  </a:lnTo>
                  <a:lnTo>
                    <a:pt x="2461" y="362"/>
                  </a:lnTo>
                  <a:lnTo>
                    <a:pt x="2166" y="544"/>
                  </a:lnTo>
                  <a:lnTo>
                    <a:pt x="1887" y="797"/>
                  </a:lnTo>
                  <a:lnTo>
                    <a:pt x="1634" y="1051"/>
                  </a:lnTo>
                  <a:lnTo>
                    <a:pt x="1397" y="1341"/>
                  </a:lnTo>
                  <a:lnTo>
                    <a:pt x="1186" y="1667"/>
                  </a:lnTo>
                  <a:lnTo>
                    <a:pt x="986" y="1957"/>
                  </a:lnTo>
                  <a:lnTo>
                    <a:pt x="812" y="2283"/>
                  </a:lnTo>
                  <a:lnTo>
                    <a:pt x="654" y="2609"/>
                  </a:lnTo>
                  <a:lnTo>
                    <a:pt x="511" y="2899"/>
                  </a:lnTo>
                  <a:lnTo>
                    <a:pt x="390" y="3189"/>
                  </a:lnTo>
                  <a:lnTo>
                    <a:pt x="127" y="3914"/>
                  </a:lnTo>
                  <a:lnTo>
                    <a:pt x="0" y="4349"/>
                  </a:lnTo>
                  <a:lnTo>
                    <a:pt x="0" y="21600"/>
                  </a:lnTo>
                  <a:lnTo>
                    <a:pt x="21589" y="21600"/>
                  </a:lnTo>
                  <a:lnTo>
                    <a:pt x="21600" y="21491"/>
                  </a:lnTo>
                  <a:lnTo>
                    <a:pt x="21600" y="9242"/>
                  </a:lnTo>
                  <a:lnTo>
                    <a:pt x="21589" y="9278"/>
                  </a:lnTo>
                  <a:close/>
                </a:path>
              </a:pathLst>
            </a:custGeom>
            <a:solidFill>
              <a:schemeClr val="accent6">
                <a:hueOff val="-10717809"/>
                <a:satOff val="-95633"/>
                <a:lumOff val="55098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122" name="Shape 122"/>
          <p:cNvSpPr>
            <a:spLocks noGrp="1"/>
          </p:cNvSpPr>
          <p:nvPr>
            <p:ph type="title"/>
          </p:nvPr>
        </p:nvSpPr>
        <p:spPr>
          <a:xfrm>
            <a:off x="4874154" y="338666"/>
            <a:ext cx="3812646" cy="2429936"/>
          </a:xfrm>
          <a:prstGeom prst="rect">
            <a:avLst/>
          </a:prstGeom>
        </p:spPr>
        <p:txBody>
          <a:bodyPr anchor="b"/>
          <a:lstStyle>
            <a:lvl1pPr algn="l">
              <a:defRPr sz="2800"/>
            </a:lvl1pPr>
          </a:lstStyle>
          <a:p>
            <a:r>
              <a:t>Title Text</a:t>
            </a:r>
          </a:p>
        </p:txBody>
      </p:sp>
      <p:sp>
        <p:nvSpPr>
          <p:cNvPr id="123" name="Shape 123"/>
          <p:cNvSpPr>
            <a:spLocks noGrp="1"/>
          </p:cNvSpPr>
          <p:nvPr>
            <p:ph type="body" sz="quarter" idx="1"/>
          </p:nvPr>
        </p:nvSpPr>
        <p:spPr>
          <a:xfrm>
            <a:off x="4868333" y="2785533"/>
            <a:ext cx="3818467" cy="2421467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400"/>
              </a:spcBef>
              <a:buClrTx/>
              <a:buSzTx/>
              <a:buFontTx/>
              <a:buNone/>
              <a:defRPr sz="1800">
                <a:solidFill>
                  <a:schemeClr val="accent6">
                    <a:hueOff val="-10717809"/>
                    <a:satOff val="-95633"/>
                    <a:lumOff val="55098"/>
                  </a:schemeClr>
                </a:solidFill>
              </a:defRPr>
            </a:lvl1pPr>
            <a:lvl2pPr marL="0" indent="457200">
              <a:spcBef>
                <a:spcPts val="400"/>
              </a:spcBef>
              <a:buClrTx/>
              <a:buSzTx/>
              <a:buFontTx/>
              <a:buNone/>
              <a:defRPr sz="1800">
                <a:solidFill>
                  <a:schemeClr val="accent6">
                    <a:hueOff val="-10717809"/>
                    <a:satOff val="-95633"/>
                    <a:lumOff val="55098"/>
                  </a:schemeClr>
                </a:solidFill>
              </a:defRPr>
            </a:lvl2pPr>
            <a:lvl3pPr marL="0" indent="914400">
              <a:spcBef>
                <a:spcPts val="400"/>
              </a:spcBef>
              <a:buClrTx/>
              <a:buSzTx/>
              <a:buFontTx/>
              <a:buNone/>
              <a:defRPr sz="1800">
                <a:solidFill>
                  <a:schemeClr val="accent6">
                    <a:hueOff val="-10717809"/>
                    <a:satOff val="-95633"/>
                    <a:lumOff val="55098"/>
                  </a:schemeClr>
                </a:solidFill>
              </a:defRPr>
            </a:lvl3pPr>
            <a:lvl4pPr marL="0" indent="1371600">
              <a:spcBef>
                <a:spcPts val="400"/>
              </a:spcBef>
              <a:buClrTx/>
              <a:buSzTx/>
              <a:buFontTx/>
              <a:buNone/>
              <a:defRPr sz="1800">
                <a:solidFill>
                  <a:schemeClr val="accent6">
                    <a:hueOff val="-10717809"/>
                    <a:satOff val="-95633"/>
                    <a:lumOff val="55098"/>
                  </a:schemeClr>
                </a:solidFill>
              </a:defRPr>
            </a:lvl4pPr>
            <a:lvl5pPr marL="0" indent="1828800">
              <a:spcBef>
                <a:spcPts val="400"/>
              </a:spcBef>
              <a:buClrTx/>
              <a:buSzTx/>
              <a:buFontTx/>
              <a:buNone/>
              <a:defRPr sz="1800">
                <a:solidFill>
                  <a:schemeClr val="accent6">
                    <a:hueOff val="-10717809"/>
                    <a:satOff val="-95633"/>
                    <a:lumOff val="55098"/>
                  </a:schemeClr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4" name="Shape 124"/>
          <p:cNvSpPr>
            <a:spLocks noGrp="1"/>
          </p:cNvSpPr>
          <p:nvPr>
            <p:ph type="pic" sz="quarter" idx="13"/>
          </p:nvPr>
        </p:nvSpPr>
        <p:spPr>
          <a:xfrm>
            <a:off x="838200" y="1371599"/>
            <a:ext cx="3566160" cy="2926082"/>
          </a:xfrm>
          <a:prstGeom prst="rect">
            <a:avLst/>
          </a:prstGeom>
          <a:effectLst>
            <a:reflection stA="30000" endPos="40000" dir="5400000" sy="-100000" algn="bl" rotWithShape="0"/>
          </a:effectLst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25" name="Shape 12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hueOff val="-10717809"/>
            <a:satOff val="-95633"/>
            <a:lumOff val="55098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rgbClr val="0293E0"/>
              </a:gs>
              <a:gs pos="90000">
                <a:srgbClr val="83D3FE"/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6">
                    <a:hueOff val="-10717809"/>
                    <a:satOff val="-95633"/>
                    <a:lumOff val="55098"/>
                  </a:schemeClr>
                </a:solidFill>
              </a:defRPr>
            </a:pPr>
            <a:endParaRPr/>
          </a:p>
        </p:txBody>
      </p:sp>
      <p:grpSp>
        <p:nvGrpSpPr>
          <p:cNvPr id="8" name="Group 8"/>
          <p:cNvGrpSpPr/>
          <p:nvPr/>
        </p:nvGrpSpPr>
        <p:grpSpPr>
          <a:xfrm>
            <a:off x="211665" y="1679429"/>
            <a:ext cx="8723378" cy="1329874"/>
            <a:chOff x="0" y="0"/>
            <a:chExt cx="8723376" cy="1329873"/>
          </a:xfrm>
        </p:grpSpPr>
        <p:sp>
          <p:nvSpPr>
            <p:cNvPr id="3" name="Shape 3"/>
            <p:cNvSpPr/>
            <p:nvPr/>
          </p:nvSpPr>
          <p:spPr>
            <a:xfrm>
              <a:off x="5835772" y="145036"/>
              <a:ext cx="2876430" cy="714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52" y="0"/>
                  </a:moveTo>
                  <a:lnTo>
                    <a:pt x="20642" y="608"/>
                  </a:lnTo>
                  <a:lnTo>
                    <a:pt x="19716" y="1283"/>
                  </a:lnTo>
                  <a:lnTo>
                    <a:pt x="18774" y="2025"/>
                  </a:lnTo>
                  <a:lnTo>
                    <a:pt x="17800" y="2768"/>
                  </a:lnTo>
                  <a:lnTo>
                    <a:pt x="16811" y="3645"/>
                  </a:lnTo>
                  <a:lnTo>
                    <a:pt x="15789" y="4522"/>
                  </a:lnTo>
                  <a:lnTo>
                    <a:pt x="14751" y="5535"/>
                  </a:lnTo>
                  <a:lnTo>
                    <a:pt x="13682" y="6547"/>
                  </a:lnTo>
                  <a:lnTo>
                    <a:pt x="11750" y="8505"/>
                  </a:lnTo>
                  <a:lnTo>
                    <a:pt x="9866" y="10260"/>
                  </a:lnTo>
                  <a:lnTo>
                    <a:pt x="8062" y="11880"/>
                  </a:lnTo>
                  <a:lnTo>
                    <a:pt x="6322" y="13432"/>
                  </a:lnTo>
                  <a:lnTo>
                    <a:pt x="4662" y="14783"/>
                  </a:lnTo>
                  <a:lnTo>
                    <a:pt x="3049" y="15997"/>
                  </a:lnTo>
                  <a:lnTo>
                    <a:pt x="1501" y="17145"/>
                  </a:lnTo>
                  <a:lnTo>
                    <a:pt x="0" y="18157"/>
                  </a:lnTo>
                  <a:lnTo>
                    <a:pt x="1038" y="18765"/>
                  </a:lnTo>
                  <a:lnTo>
                    <a:pt x="2027" y="19305"/>
                  </a:lnTo>
                  <a:lnTo>
                    <a:pt x="2985" y="19777"/>
                  </a:lnTo>
                  <a:lnTo>
                    <a:pt x="3927" y="20182"/>
                  </a:lnTo>
                  <a:lnTo>
                    <a:pt x="4837" y="20587"/>
                  </a:lnTo>
                  <a:lnTo>
                    <a:pt x="5715" y="20857"/>
                  </a:lnTo>
                  <a:lnTo>
                    <a:pt x="6561" y="21127"/>
                  </a:lnTo>
                  <a:lnTo>
                    <a:pt x="7392" y="21330"/>
                  </a:lnTo>
                  <a:lnTo>
                    <a:pt x="8206" y="21465"/>
                  </a:lnTo>
                  <a:lnTo>
                    <a:pt x="8988" y="21532"/>
                  </a:lnTo>
                  <a:lnTo>
                    <a:pt x="9738" y="21600"/>
                  </a:lnTo>
                  <a:lnTo>
                    <a:pt x="10473" y="21600"/>
                  </a:lnTo>
                  <a:lnTo>
                    <a:pt x="11191" y="21532"/>
                  </a:lnTo>
                  <a:lnTo>
                    <a:pt x="11894" y="21465"/>
                  </a:lnTo>
                  <a:lnTo>
                    <a:pt x="12564" y="21330"/>
                  </a:lnTo>
                  <a:lnTo>
                    <a:pt x="13219" y="21127"/>
                  </a:lnTo>
                  <a:lnTo>
                    <a:pt x="13841" y="20925"/>
                  </a:lnTo>
                  <a:lnTo>
                    <a:pt x="14464" y="20655"/>
                  </a:lnTo>
                  <a:lnTo>
                    <a:pt x="15645" y="19980"/>
                  </a:lnTo>
                  <a:lnTo>
                    <a:pt x="16763" y="19170"/>
                  </a:lnTo>
                  <a:lnTo>
                    <a:pt x="17816" y="18225"/>
                  </a:lnTo>
                  <a:lnTo>
                    <a:pt x="18327" y="17685"/>
                  </a:lnTo>
                  <a:lnTo>
                    <a:pt x="18822" y="17145"/>
                  </a:lnTo>
                  <a:lnTo>
                    <a:pt x="19780" y="15930"/>
                  </a:lnTo>
                  <a:lnTo>
                    <a:pt x="20690" y="14580"/>
                  </a:lnTo>
                  <a:lnTo>
                    <a:pt x="21568" y="13162"/>
                  </a:lnTo>
                  <a:lnTo>
                    <a:pt x="21600" y="13095"/>
                  </a:lnTo>
                  <a:lnTo>
                    <a:pt x="21600" y="0"/>
                  </a:lnTo>
                  <a:lnTo>
                    <a:pt x="21552" y="0"/>
                  </a:lnTo>
                  <a:close/>
                </a:path>
              </a:pathLst>
            </a:custGeom>
            <a:solidFill>
              <a:srgbClr val="C6E7FC">
                <a:alpha val="29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4" name="Shape 4"/>
            <p:cNvSpPr/>
            <p:nvPr/>
          </p:nvSpPr>
          <p:spPr>
            <a:xfrm>
              <a:off x="2407654" y="16734"/>
              <a:ext cx="5544516" cy="850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239"/>
                  </a:moveTo>
                  <a:lnTo>
                    <a:pt x="21128" y="19843"/>
                  </a:lnTo>
                  <a:lnTo>
                    <a:pt x="20639" y="19446"/>
                  </a:lnTo>
                  <a:lnTo>
                    <a:pt x="19621" y="18482"/>
                  </a:lnTo>
                  <a:lnTo>
                    <a:pt x="18544" y="17291"/>
                  </a:lnTo>
                  <a:lnTo>
                    <a:pt x="17409" y="15987"/>
                  </a:lnTo>
                  <a:lnTo>
                    <a:pt x="16208" y="14400"/>
                  </a:lnTo>
                  <a:lnTo>
                    <a:pt x="14941" y="12643"/>
                  </a:lnTo>
                  <a:lnTo>
                    <a:pt x="13608" y="10602"/>
                  </a:lnTo>
                  <a:lnTo>
                    <a:pt x="12200" y="8391"/>
                  </a:lnTo>
                  <a:lnTo>
                    <a:pt x="11645" y="7540"/>
                  </a:lnTo>
                  <a:lnTo>
                    <a:pt x="11106" y="6690"/>
                  </a:lnTo>
                  <a:lnTo>
                    <a:pt x="10063" y="5216"/>
                  </a:lnTo>
                  <a:lnTo>
                    <a:pt x="9558" y="4592"/>
                  </a:lnTo>
                  <a:lnTo>
                    <a:pt x="9069" y="3969"/>
                  </a:lnTo>
                  <a:lnTo>
                    <a:pt x="8589" y="3402"/>
                  </a:lnTo>
                  <a:lnTo>
                    <a:pt x="8117" y="2891"/>
                  </a:lnTo>
                  <a:lnTo>
                    <a:pt x="7661" y="2438"/>
                  </a:lnTo>
                  <a:lnTo>
                    <a:pt x="7206" y="2041"/>
                  </a:lnTo>
                  <a:lnTo>
                    <a:pt x="6344" y="1304"/>
                  </a:lnTo>
                  <a:lnTo>
                    <a:pt x="5524" y="794"/>
                  </a:lnTo>
                  <a:lnTo>
                    <a:pt x="4754" y="397"/>
                  </a:lnTo>
                  <a:lnTo>
                    <a:pt x="4017" y="113"/>
                  </a:lnTo>
                  <a:lnTo>
                    <a:pt x="3321" y="0"/>
                  </a:lnTo>
                  <a:lnTo>
                    <a:pt x="2667" y="0"/>
                  </a:lnTo>
                  <a:lnTo>
                    <a:pt x="2054" y="113"/>
                  </a:lnTo>
                  <a:lnTo>
                    <a:pt x="1483" y="283"/>
                  </a:lnTo>
                  <a:lnTo>
                    <a:pt x="952" y="567"/>
                  </a:lnTo>
                  <a:lnTo>
                    <a:pt x="456" y="907"/>
                  </a:lnTo>
                  <a:lnTo>
                    <a:pt x="0" y="1361"/>
                  </a:lnTo>
                  <a:lnTo>
                    <a:pt x="638" y="1871"/>
                  </a:lnTo>
                  <a:lnTo>
                    <a:pt x="1300" y="2438"/>
                  </a:lnTo>
                  <a:lnTo>
                    <a:pt x="1988" y="3175"/>
                  </a:lnTo>
                  <a:lnTo>
                    <a:pt x="2700" y="3969"/>
                  </a:lnTo>
                  <a:lnTo>
                    <a:pt x="3437" y="4932"/>
                  </a:lnTo>
                  <a:lnTo>
                    <a:pt x="4199" y="5953"/>
                  </a:lnTo>
                  <a:lnTo>
                    <a:pt x="4994" y="7087"/>
                  </a:lnTo>
                  <a:lnTo>
                    <a:pt x="5806" y="8391"/>
                  </a:lnTo>
                  <a:lnTo>
                    <a:pt x="7272" y="10715"/>
                  </a:lnTo>
                  <a:lnTo>
                    <a:pt x="8663" y="12756"/>
                  </a:lnTo>
                  <a:lnTo>
                    <a:pt x="9972" y="14627"/>
                  </a:lnTo>
                  <a:lnTo>
                    <a:pt x="10610" y="15420"/>
                  </a:lnTo>
                  <a:lnTo>
                    <a:pt x="11214" y="16214"/>
                  </a:lnTo>
                  <a:lnTo>
                    <a:pt x="11810" y="16951"/>
                  </a:lnTo>
                  <a:lnTo>
                    <a:pt x="12390" y="17575"/>
                  </a:lnTo>
                  <a:lnTo>
                    <a:pt x="12953" y="18198"/>
                  </a:lnTo>
                  <a:lnTo>
                    <a:pt x="13500" y="18765"/>
                  </a:lnTo>
                  <a:lnTo>
                    <a:pt x="14030" y="19219"/>
                  </a:lnTo>
                  <a:lnTo>
                    <a:pt x="14544" y="19672"/>
                  </a:lnTo>
                  <a:lnTo>
                    <a:pt x="15040" y="20069"/>
                  </a:lnTo>
                  <a:lnTo>
                    <a:pt x="15529" y="20466"/>
                  </a:lnTo>
                  <a:lnTo>
                    <a:pt x="16001" y="20750"/>
                  </a:lnTo>
                  <a:lnTo>
                    <a:pt x="16457" y="20976"/>
                  </a:lnTo>
                  <a:lnTo>
                    <a:pt x="16896" y="21203"/>
                  </a:lnTo>
                  <a:lnTo>
                    <a:pt x="17326" y="21373"/>
                  </a:lnTo>
                  <a:lnTo>
                    <a:pt x="17749" y="21487"/>
                  </a:lnTo>
                  <a:lnTo>
                    <a:pt x="18155" y="21600"/>
                  </a:lnTo>
                  <a:lnTo>
                    <a:pt x="18925" y="21600"/>
                  </a:lnTo>
                  <a:lnTo>
                    <a:pt x="19298" y="21543"/>
                  </a:lnTo>
                  <a:lnTo>
                    <a:pt x="19654" y="21487"/>
                  </a:lnTo>
                  <a:lnTo>
                    <a:pt x="20002" y="21373"/>
                  </a:lnTo>
                  <a:lnTo>
                    <a:pt x="20341" y="21203"/>
                  </a:lnTo>
                  <a:lnTo>
                    <a:pt x="20672" y="20976"/>
                  </a:lnTo>
                  <a:lnTo>
                    <a:pt x="21302" y="20523"/>
                  </a:lnTo>
                  <a:lnTo>
                    <a:pt x="21600" y="20239"/>
                  </a:lnTo>
                  <a:close/>
                </a:path>
              </a:pathLst>
            </a:custGeom>
            <a:solidFill>
              <a:srgbClr val="C6E7FC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5" name="Shape 5"/>
            <p:cNvSpPr/>
            <p:nvPr/>
          </p:nvSpPr>
          <p:spPr>
            <a:xfrm>
              <a:off x="2617062" y="29007"/>
              <a:ext cx="5467981" cy="774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79"/>
                  </a:moveTo>
                  <a:lnTo>
                    <a:pt x="76" y="2054"/>
                  </a:lnTo>
                  <a:lnTo>
                    <a:pt x="302" y="1743"/>
                  </a:lnTo>
                  <a:lnTo>
                    <a:pt x="689" y="1307"/>
                  </a:lnTo>
                  <a:lnTo>
                    <a:pt x="941" y="1058"/>
                  </a:lnTo>
                  <a:lnTo>
                    <a:pt x="1235" y="809"/>
                  </a:lnTo>
                  <a:lnTo>
                    <a:pt x="1562" y="622"/>
                  </a:lnTo>
                  <a:lnTo>
                    <a:pt x="1940" y="436"/>
                  </a:lnTo>
                  <a:lnTo>
                    <a:pt x="2351" y="249"/>
                  </a:lnTo>
                  <a:lnTo>
                    <a:pt x="2813" y="124"/>
                  </a:lnTo>
                  <a:lnTo>
                    <a:pt x="3317" y="62"/>
                  </a:lnTo>
                  <a:lnTo>
                    <a:pt x="3863" y="0"/>
                  </a:lnTo>
                  <a:lnTo>
                    <a:pt x="4451" y="62"/>
                  </a:lnTo>
                  <a:lnTo>
                    <a:pt x="5081" y="187"/>
                  </a:lnTo>
                  <a:lnTo>
                    <a:pt x="5761" y="436"/>
                  </a:lnTo>
                  <a:lnTo>
                    <a:pt x="6483" y="747"/>
                  </a:lnTo>
                  <a:lnTo>
                    <a:pt x="7248" y="1245"/>
                  </a:lnTo>
                  <a:lnTo>
                    <a:pt x="8062" y="1805"/>
                  </a:lnTo>
                  <a:lnTo>
                    <a:pt x="8927" y="2490"/>
                  </a:lnTo>
                  <a:lnTo>
                    <a:pt x="9834" y="3299"/>
                  </a:lnTo>
                  <a:lnTo>
                    <a:pt x="10792" y="4295"/>
                  </a:lnTo>
                  <a:lnTo>
                    <a:pt x="11791" y="5416"/>
                  </a:lnTo>
                  <a:lnTo>
                    <a:pt x="12841" y="6723"/>
                  </a:lnTo>
                  <a:lnTo>
                    <a:pt x="13941" y="8279"/>
                  </a:lnTo>
                  <a:lnTo>
                    <a:pt x="15091" y="9960"/>
                  </a:lnTo>
                  <a:lnTo>
                    <a:pt x="16292" y="11827"/>
                  </a:lnTo>
                  <a:lnTo>
                    <a:pt x="17544" y="13944"/>
                  </a:lnTo>
                  <a:lnTo>
                    <a:pt x="18845" y="16247"/>
                  </a:lnTo>
                  <a:lnTo>
                    <a:pt x="20198" y="18799"/>
                  </a:lnTo>
                  <a:lnTo>
                    <a:pt x="21600" y="21600"/>
                  </a:lnTo>
                </a:path>
              </a:pathLst>
            </a:custGeom>
            <a:noFill/>
            <a:ln w="3175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6" name="Shape 6"/>
            <p:cNvSpPr/>
            <p:nvPr/>
          </p:nvSpPr>
          <p:spPr>
            <a:xfrm>
              <a:off x="5397823" y="15619"/>
              <a:ext cx="3308001" cy="651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625" y="20712"/>
                  </a:lnTo>
                  <a:lnTo>
                    <a:pt x="2332" y="18419"/>
                  </a:lnTo>
                  <a:lnTo>
                    <a:pt x="3512" y="16866"/>
                  </a:lnTo>
                  <a:lnTo>
                    <a:pt x="4872" y="15164"/>
                  </a:lnTo>
                  <a:lnTo>
                    <a:pt x="6386" y="13315"/>
                  </a:lnTo>
                  <a:lnTo>
                    <a:pt x="8010" y="11318"/>
                  </a:lnTo>
                  <a:lnTo>
                    <a:pt x="9731" y="9395"/>
                  </a:lnTo>
                  <a:lnTo>
                    <a:pt x="11494" y="7471"/>
                  </a:lnTo>
                  <a:lnTo>
                    <a:pt x="13299" y="5696"/>
                  </a:lnTo>
                  <a:lnTo>
                    <a:pt x="15089" y="3995"/>
                  </a:lnTo>
                  <a:lnTo>
                    <a:pt x="15978" y="3255"/>
                  </a:lnTo>
                  <a:lnTo>
                    <a:pt x="16839" y="2515"/>
                  </a:lnTo>
                  <a:lnTo>
                    <a:pt x="17699" y="1923"/>
                  </a:lnTo>
                  <a:lnTo>
                    <a:pt x="18532" y="1332"/>
                  </a:lnTo>
                  <a:lnTo>
                    <a:pt x="19351" y="888"/>
                  </a:lnTo>
                  <a:lnTo>
                    <a:pt x="20129" y="518"/>
                  </a:lnTo>
                  <a:lnTo>
                    <a:pt x="20878" y="222"/>
                  </a:lnTo>
                  <a:lnTo>
                    <a:pt x="21600" y="0"/>
                  </a:lnTo>
                </a:path>
              </a:pathLst>
            </a:custGeom>
            <a:noFill/>
            <a:ln w="3175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7" name="Shape 7"/>
            <p:cNvSpPr/>
            <p:nvPr/>
          </p:nvSpPr>
          <p:spPr>
            <a:xfrm>
              <a:off x="0" y="0"/>
              <a:ext cx="8723377" cy="1329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89" y="9278"/>
                  </a:moveTo>
                  <a:lnTo>
                    <a:pt x="21389" y="9821"/>
                  </a:lnTo>
                  <a:lnTo>
                    <a:pt x="21189" y="10329"/>
                  </a:lnTo>
                  <a:lnTo>
                    <a:pt x="20978" y="10800"/>
                  </a:lnTo>
                  <a:lnTo>
                    <a:pt x="20762" y="11235"/>
                  </a:lnTo>
                  <a:lnTo>
                    <a:pt x="20541" y="11670"/>
                  </a:lnTo>
                  <a:lnTo>
                    <a:pt x="20309" y="12068"/>
                  </a:lnTo>
                  <a:lnTo>
                    <a:pt x="20071" y="12395"/>
                  </a:lnTo>
                  <a:lnTo>
                    <a:pt x="19824" y="12721"/>
                  </a:lnTo>
                  <a:lnTo>
                    <a:pt x="19565" y="13011"/>
                  </a:lnTo>
                  <a:lnTo>
                    <a:pt x="19297" y="13228"/>
                  </a:lnTo>
                  <a:lnTo>
                    <a:pt x="19017" y="13446"/>
                  </a:lnTo>
                  <a:lnTo>
                    <a:pt x="18727" y="13591"/>
                  </a:lnTo>
                  <a:lnTo>
                    <a:pt x="18427" y="13736"/>
                  </a:lnTo>
                  <a:lnTo>
                    <a:pt x="18111" y="13808"/>
                  </a:lnTo>
                  <a:lnTo>
                    <a:pt x="17784" y="13808"/>
                  </a:lnTo>
                  <a:lnTo>
                    <a:pt x="17441" y="13772"/>
                  </a:lnTo>
                  <a:lnTo>
                    <a:pt x="17083" y="13699"/>
                  </a:lnTo>
                  <a:lnTo>
                    <a:pt x="16714" y="13591"/>
                  </a:lnTo>
                  <a:lnTo>
                    <a:pt x="16329" y="13409"/>
                  </a:lnTo>
                  <a:lnTo>
                    <a:pt x="15923" y="13156"/>
                  </a:lnTo>
                  <a:lnTo>
                    <a:pt x="15502" y="12866"/>
                  </a:lnTo>
                  <a:lnTo>
                    <a:pt x="15064" y="12503"/>
                  </a:lnTo>
                  <a:lnTo>
                    <a:pt x="14611" y="12105"/>
                  </a:lnTo>
                  <a:lnTo>
                    <a:pt x="14136" y="11634"/>
                  </a:lnTo>
                  <a:lnTo>
                    <a:pt x="13641" y="11090"/>
                  </a:lnTo>
                  <a:lnTo>
                    <a:pt x="13130" y="10474"/>
                  </a:lnTo>
                  <a:lnTo>
                    <a:pt x="12592" y="9785"/>
                  </a:lnTo>
                  <a:lnTo>
                    <a:pt x="12039" y="9060"/>
                  </a:lnTo>
                  <a:lnTo>
                    <a:pt x="11459" y="8227"/>
                  </a:lnTo>
                  <a:lnTo>
                    <a:pt x="10863" y="7357"/>
                  </a:lnTo>
                  <a:lnTo>
                    <a:pt x="10241" y="6415"/>
                  </a:lnTo>
                  <a:lnTo>
                    <a:pt x="9593" y="5364"/>
                  </a:lnTo>
                  <a:lnTo>
                    <a:pt x="8950" y="4349"/>
                  </a:lnTo>
                  <a:lnTo>
                    <a:pt x="8328" y="3479"/>
                  </a:lnTo>
                  <a:lnTo>
                    <a:pt x="7732" y="2682"/>
                  </a:lnTo>
                  <a:lnTo>
                    <a:pt x="7163" y="2030"/>
                  </a:lnTo>
                  <a:lnTo>
                    <a:pt x="6620" y="1486"/>
                  </a:lnTo>
                  <a:lnTo>
                    <a:pt x="6098" y="1015"/>
                  </a:lnTo>
                  <a:lnTo>
                    <a:pt x="5603" y="652"/>
                  </a:lnTo>
                  <a:lnTo>
                    <a:pt x="5134" y="362"/>
                  </a:lnTo>
                  <a:lnTo>
                    <a:pt x="4681" y="181"/>
                  </a:lnTo>
                  <a:lnTo>
                    <a:pt x="4259" y="36"/>
                  </a:lnTo>
                  <a:lnTo>
                    <a:pt x="3853" y="0"/>
                  </a:lnTo>
                  <a:lnTo>
                    <a:pt x="3473" y="0"/>
                  </a:lnTo>
                  <a:lnTo>
                    <a:pt x="3115" y="72"/>
                  </a:lnTo>
                  <a:lnTo>
                    <a:pt x="2778" y="181"/>
                  </a:lnTo>
                  <a:lnTo>
                    <a:pt x="2461" y="362"/>
                  </a:lnTo>
                  <a:lnTo>
                    <a:pt x="2166" y="544"/>
                  </a:lnTo>
                  <a:lnTo>
                    <a:pt x="1887" y="797"/>
                  </a:lnTo>
                  <a:lnTo>
                    <a:pt x="1634" y="1051"/>
                  </a:lnTo>
                  <a:lnTo>
                    <a:pt x="1397" y="1341"/>
                  </a:lnTo>
                  <a:lnTo>
                    <a:pt x="1186" y="1667"/>
                  </a:lnTo>
                  <a:lnTo>
                    <a:pt x="986" y="1957"/>
                  </a:lnTo>
                  <a:lnTo>
                    <a:pt x="812" y="2283"/>
                  </a:lnTo>
                  <a:lnTo>
                    <a:pt x="654" y="2609"/>
                  </a:lnTo>
                  <a:lnTo>
                    <a:pt x="511" y="2899"/>
                  </a:lnTo>
                  <a:lnTo>
                    <a:pt x="390" y="3189"/>
                  </a:lnTo>
                  <a:lnTo>
                    <a:pt x="127" y="3914"/>
                  </a:lnTo>
                  <a:lnTo>
                    <a:pt x="0" y="4349"/>
                  </a:lnTo>
                  <a:lnTo>
                    <a:pt x="0" y="21600"/>
                  </a:lnTo>
                  <a:lnTo>
                    <a:pt x="21589" y="21600"/>
                  </a:lnTo>
                  <a:lnTo>
                    <a:pt x="21600" y="21491"/>
                  </a:lnTo>
                  <a:lnTo>
                    <a:pt x="21600" y="9242"/>
                  </a:lnTo>
                  <a:lnTo>
                    <a:pt x="21589" y="9278"/>
                  </a:lnTo>
                  <a:close/>
                </a:path>
              </a:pathLst>
            </a:custGeom>
            <a:solidFill>
              <a:schemeClr val="accent6">
                <a:hueOff val="-10717809"/>
                <a:satOff val="-95633"/>
                <a:lumOff val="55098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9" name="Shape 9"/>
          <p:cNvSpPr>
            <a:spLocks noGrp="1"/>
          </p:cNvSpPr>
          <p:nvPr>
            <p:ph type="title"/>
          </p:nvPr>
        </p:nvSpPr>
        <p:spPr>
          <a:xfrm>
            <a:off x="457200" y="338327"/>
            <a:ext cx="8229600" cy="12527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10" name="Shape 10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" name="Shape 11"/>
          <p:cNvSpPr>
            <a:spLocks noGrp="1"/>
          </p:cNvSpPr>
          <p:nvPr>
            <p:ph type="sldNum" sz="quarter" idx="2"/>
          </p:nvPr>
        </p:nvSpPr>
        <p:spPr>
          <a:xfrm>
            <a:off x="4453330" y="6317155"/>
            <a:ext cx="237342" cy="2311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ctr">
              <a:defRPr sz="1000">
                <a:solidFill>
                  <a:srgbClr val="073E87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chemeClr val="accent6">
              <a:hueOff val="-10717809"/>
              <a:satOff val="-95633"/>
              <a:lumOff val="55098"/>
            </a:schemeClr>
          </a:solidFill>
          <a:uFillTx/>
          <a:latin typeface="+mn-lt"/>
          <a:ea typeface="+mn-ea"/>
          <a:cs typeface="+mn-cs"/>
          <a:sym typeface="Candara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chemeClr val="accent6">
              <a:hueOff val="-10717809"/>
              <a:satOff val="-95633"/>
              <a:lumOff val="55098"/>
            </a:schemeClr>
          </a:solidFill>
          <a:uFillTx/>
          <a:latin typeface="+mn-lt"/>
          <a:ea typeface="+mn-ea"/>
          <a:cs typeface="+mn-cs"/>
          <a:sym typeface="Candara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chemeClr val="accent6">
              <a:hueOff val="-10717809"/>
              <a:satOff val="-95633"/>
              <a:lumOff val="55098"/>
            </a:schemeClr>
          </a:solidFill>
          <a:uFillTx/>
          <a:latin typeface="+mn-lt"/>
          <a:ea typeface="+mn-ea"/>
          <a:cs typeface="+mn-cs"/>
          <a:sym typeface="Candara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chemeClr val="accent6">
              <a:hueOff val="-10717809"/>
              <a:satOff val="-95633"/>
              <a:lumOff val="55098"/>
            </a:schemeClr>
          </a:solidFill>
          <a:uFillTx/>
          <a:latin typeface="+mn-lt"/>
          <a:ea typeface="+mn-ea"/>
          <a:cs typeface="+mn-cs"/>
          <a:sym typeface="Candara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chemeClr val="accent6">
              <a:hueOff val="-10717809"/>
              <a:satOff val="-95633"/>
              <a:lumOff val="55098"/>
            </a:schemeClr>
          </a:solidFill>
          <a:uFillTx/>
          <a:latin typeface="+mn-lt"/>
          <a:ea typeface="+mn-ea"/>
          <a:cs typeface="+mn-cs"/>
          <a:sym typeface="Candara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chemeClr val="accent6">
              <a:hueOff val="-10717809"/>
              <a:satOff val="-95633"/>
              <a:lumOff val="55098"/>
            </a:schemeClr>
          </a:solidFill>
          <a:uFillTx/>
          <a:latin typeface="+mn-lt"/>
          <a:ea typeface="+mn-ea"/>
          <a:cs typeface="+mn-cs"/>
          <a:sym typeface="Candara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chemeClr val="accent6">
              <a:hueOff val="-10717809"/>
              <a:satOff val="-95633"/>
              <a:lumOff val="55098"/>
            </a:schemeClr>
          </a:solidFill>
          <a:uFillTx/>
          <a:latin typeface="+mn-lt"/>
          <a:ea typeface="+mn-ea"/>
          <a:cs typeface="+mn-cs"/>
          <a:sym typeface="Candara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chemeClr val="accent6">
              <a:hueOff val="-10717809"/>
              <a:satOff val="-95633"/>
              <a:lumOff val="55098"/>
            </a:schemeClr>
          </a:solidFill>
          <a:uFillTx/>
          <a:latin typeface="+mn-lt"/>
          <a:ea typeface="+mn-ea"/>
          <a:cs typeface="+mn-cs"/>
          <a:sym typeface="Candara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chemeClr val="accent6">
              <a:hueOff val="-10717809"/>
              <a:satOff val="-95633"/>
              <a:lumOff val="55098"/>
            </a:schemeClr>
          </a:solidFill>
          <a:uFillTx/>
          <a:latin typeface="+mn-lt"/>
          <a:ea typeface="+mn-ea"/>
          <a:cs typeface="+mn-cs"/>
          <a:sym typeface="Candara"/>
        </a:defRPr>
      </a:lvl9pPr>
    </p:titleStyle>
    <p:bodyStyle>
      <a:lvl1pPr marL="274320" marR="0" indent="-27432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100000"/>
        <a:buFont typeface="Symbol"/>
        <a:buChar char="∗"/>
        <a:tabLst/>
        <a:defRPr sz="2400" b="0" i="0" u="none" strike="noStrike" cap="none" spc="0" baseline="0">
          <a:ln>
            <a:noFill/>
          </a:ln>
          <a:solidFill>
            <a:srgbClr val="073E87"/>
          </a:solidFill>
          <a:uFillTx/>
          <a:latin typeface="+mn-lt"/>
          <a:ea typeface="+mn-ea"/>
          <a:cs typeface="+mn-cs"/>
          <a:sym typeface="Candara"/>
        </a:defRPr>
      </a:lvl1pPr>
      <a:lvl2pPr marL="601201" marR="0" indent="-299258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100000"/>
        <a:buFont typeface="Symbol"/>
        <a:buChar char="∗"/>
        <a:tabLst/>
        <a:defRPr sz="2400" b="0" i="0" u="none" strike="noStrike" cap="none" spc="0" baseline="0">
          <a:ln>
            <a:noFill/>
          </a:ln>
          <a:solidFill>
            <a:srgbClr val="073E87"/>
          </a:solidFill>
          <a:uFillTx/>
          <a:latin typeface="+mn-lt"/>
          <a:ea typeface="+mn-ea"/>
          <a:cs typeface="+mn-cs"/>
          <a:sym typeface="Candara"/>
        </a:defRPr>
      </a:lvl2pPr>
      <a:lvl3pPr marL="901382" marR="0" indent="-274319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100000"/>
        <a:buFont typeface="Symbol"/>
        <a:buChar char="∗"/>
        <a:tabLst/>
        <a:defRPr sz="2400" b="0" i="0" u="none" strike="noStrike" cap="none" spc="0" baseline="0">
          <a:ln>
            <a:noFill/>
          </a:ln>
          <a:solidFill>
            <a:srgbClr val="073E87"/>
          </a:solidFill>
          <a:uFillTx/>
          <a:latin typeface="+mn-lt"/>
          <a:ea typeface="+mn-ea"/>
          <a:cs typeface="+mn-cs"/>
          <a:sym typeface="Candara"/>
        </a:defRPr>
      </a:lvl3pPr>
      <a:lvl4pPr marL="1219200" marR="0" indent="-3048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100000"/>
        <a:buFont typeface="Symbol"/>
        <a:buChar char="∗"/>
        <a:tabLst/>
        <a:defRPr sz="2400" b="0" i="0" u="none" strike="noStrike" cap="none" spc="0" baseline="0">
          <a:ln>
            <a:noFill/>
          </a:ln>
          <a:solidFill>
            <a:srgbClr val="073E87"/>
          </a:solidFill>
          <a:uFillTx/>
          <a:latin typeface="+mn-lt"/>
          <a:ea typeface="+mn-ea"/>
          <a:cs typeface="+mn-cs"/>
          <a:sym typeface="Candara"/>
        </a:defRPr>
      </a:lvl4pPr>
      <a:lvl5pPr marL="1577339" marR="0" indent="-3429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100000"/>
        <a:buFont typeface="Symbol"/>
        <a:buChar char="∗"/>
        <a:tabLst/>
        <a:defRPr sz="2400" b="0" i="0" u="none" strike="noStrike" cap="none" spc="0" baseline="0">
          <a:ln>
            <a:noFill/>
          </a:ln>
          <a:solidFill>
            <a:srgbClr val="073E87"/>
          </a:solidFill>
          <a:uFillTx/>
          <a:latin typeface="+mn-lt"/>
          <a:ea typeface="+mn-ea"/>
          <a:cs typeface="+mn-cs"/>
          <a:sym typeface="Candara"/>
        </a:defRPr>
      </a:lvl5pPr>
      <a:lvl6pPr marL="1946365" marR="0" indent="-391885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100000"/>
        <a:buFont typeface="Symbol"/>
        <a:buChar char="∗"/>
        <a:tabLst/>
        <a:defRPr sz="2400" b="0" i="0" u="none" strike="noStrike" cap="none" spc="0" baseline="0">
          <a:ln>
            <a:noFill/>
          </a:ln>
          <a:solidFill>
            <a:srgbClr val="073E87"/>
          </a:solidFill>
          <a:uFillTx/>
          <a:latin typeface="+mn-lt"/>
          <a:ea typeface="+mn-ea"/>
          <a:cs typeface="+mn-cs"/>
          <a:sym typeface="Candara"/>
        </a:defRPr>
      </a:lvl6pPr>
      <a:lvl7pPr marL="2266405" marR="0" indent="-391885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100000"/>
        <a:buFont typeface="Symbol"/>
        <a:buChar char="∗"/>
        <a:tabLst/>
        <a:defRPr sz="2400" b="0" i="0" u="none" strike="noStrike" cap="none" spc="0" baseline="0">
          <a:ln>
            <a:noFill/>
          </a:ln>
          <a:solidFill>
            <a:srgbClr val="073E87"/>
          </a:solidFill>
          <a:uFillTx/>
          <a:latin typeface="+mn-lt"/>
          <a:ea typeface="+mn-ea"/>
          <a:cs typeface="+mn-cs"/>
          <a:sym typeface="Candara"/>
        </a:defRPr>
      </a:lvl7pPr>
      <a:lvl8pPr marL="2586445" marR="0" indent="-391885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100000"/>
        <a:buFont typeface="Symbol"/>
        <a:buChar char="∗"/>
        <a:tabLst/>
        <a:defRPr sz="2400" b="0" i="0" u="none" strike="noStrike" cap="none" spc="0" baseline="0">
          <a:ln>
            <a:noFill/>
          </a:ln>
          <a:solidFill>
            <a:srgbClr val="073E87"/>
          </a:solidFill>
          <a:uFillTx/>
          <a:latin typeface="+mn-lt"/>
          <a:ea typeface="+mn-ea"/>
          <a:cs typeface="+mn-cs"/>
          <a:sym typeface="Candara"/>
        </a:defRPr>
      </a:lvl8pPr>
      <a:lvl9pPr marL="2906485" marR="0" indent="-391885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100000"/>
        <a:buFont typeface="Symbol"/>
        <a:buChar char="∗"/>
        <a:tabLst/>
        <a:defRPr sz="2400" b="0" i="0" u="none" strike="noStrike" cap="none" spc="0" baseline="0">
          <a:ln>
            <a:noFill/>
          </a:ln>
          <a:solidFill>
            <a:srgbClr val="073E87"/>
          </a:solidFill>
          <a:uFillTx/>
          <a:latin typeface="+mn-lt"/>
          <a:ea typeface="+mn-ea"/>
          <a:cs typeface="+mn-cs"/>
          <a:sym typeface="Candara"/>
        </a:defRPr>
      </a:lvl9pPr>
    </p:bodyStyle>
    <p:other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ndara"/>
        </a:defRPr>
      </a:lvl1pPr>
      <a:lvl2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ndara"/>
        </a:defRPr>
      </a:lvl2pPr>
      <a:lvl3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ndara"/>
        </a:defRPr>
      </a:lvl3pPr>
      <a:lvl4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ndara"/>
        </a:defRPr>
      </a:lvl4pPr>
      <a:lvl5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ndara"/>
        </a:defRPr>
      </a:lvl5pPr>
      <a:lvl6pPr marL="0" marR="0" indent="22860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ndara"/>
        </a:defRPr>
      </a:lvl6pPr>
      <a:lvl7pPr marL="0" marR="0" indent="2743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ndara"/>
        </a:defRPr>
      </a:lvl7pPr>
      <a:lvl8pPr marL="0" marR="0" indent="3200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ndara"/>
        </a:defRPr>
      </a:lvl8pPr>
      <a:lvl9pPr marL="0" marR="0" indent="3657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ndar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>
            <a:spLocks noGrp="1"/>
          </p:cNvSpPr>
          <p:nvPr>
            <p:ph type="ctrTitle"/>
          </p:nvPr>
        </p:nvSpPr>
        <p:spPr>
          <a:xfrm>
            <a:off x="377908" y="1209634"/>
            <a:ext cx="8298547" cy="1571295"/>
          </a:xfrm>
          <a:prstGeom prst="rect">
            <a:avLst/>
          </a:prstGeom>
        </p:spPr>
        <p:txBody>
          <a:bodyPr/>
          <a:lstStyle/>
          <a:p>
            <a:r>
              <a:t>Welcome to </a:t>
            </a:r>
            <a:br/>
            <a:endParaRPr/>
          </a:p>
        </p:txBody>
      </p:sp>
      <p:sp>
        <p:nvSpPr>
          <p:cNvPr id="160" name="Shape 160"/>
          <p:cNvSpPr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161" name="image2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873672" y="2986648"/>
            <a:ext cx="9144001" cy="2611907"/>
          </a:xfrm>
          <a:prstGeom prst="rect">
            <a:avLst/>
          </a:prstGeom>
          <a:ln w="12700">
            <a:miter lim="400000"/>
          </a:ln>
        </p:spPr>
      </p:pic>
      <p:pic>
        <p:nvPicPr>
          <p:cNvPr id="162" name="image3.jpeg" descr="Header HAK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79511" y="2386251"/>
            <a:ext cx="8712970" cy="119062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65760" indent="-365760">
              <a:defRPr sz="3200"/>
            </a:pPr>
            <a:endParaRPr/>
          </a:p>
          <a:p>
            <a:pPr marL="365760" indent="-365760">
              <a:defRPr sz="3200"/>
            </a:pPr>
            <a:r>
              <a:t>How does the EU help young people set up their own company?</a:t>
            </a:r>
          </a:p>
          <a:p>
            <a:pPr marL="365760" indent="-365760">
              <a:defRPr sz="3200"/>
            </a:pPr>
            <a:r>
              <a:t>Prezi, PowerPoint, keynote </a:t>
            </a:r>
          </a:p>
        </p:txBody>
      </p:sp>
      <p:sp>
        <p:nvSpPr>
          <p:cNvPr id="189" name="Shape 18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Task 3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65760" indent="-365760">
              <a:defRPr sz="3200"/>
            </a:pPr>
            <a:endParaRPr/>
          </a:p>
          <a:p>
            <a:pPr marL="365760" indent="-365760">
              <a:defRPr sz="3200"/>
            </a:pPr>
            <a:r>
              <a:t>How can you use social media to help advertise and promote your enterprise?</a:t>
            </a:r>
          </a:p>
          <a:p>
            <a:pPr marL="365760" indent="-365760">
              <a:defRPr sz="3200"/>
            </a:pPr>
            <a:r>
              <a:t>Prezi, PowerPoint, keynote </a:t>
            </a:r>
          </a:p>
        </p:txBody>
      </p:sp>
      <p:sp>
        <p:nvSpPr>
          <p:cNvPr id="192" name="Shape 192"/>
          <p:cNvSpPr>
            <a:spLocks noGrp="1"/>
          </p:cNvSpPr>
          <p:nvPr>
            <p:ph type="title"/>
          </p:nvPr>
        </p:nvSpPr>
        <p:spPr>
          <a:xfrm>
            <a:off x="457200" y="273611"/>
            <a:ext cx="8229600" cy="1252729"/>
          </a:xfrm>
          <a:prstGeom prst="rect">
            <a:avLst/>
          </a:prstGeom>
        </p:spPr>
        <p:txBody>
          <a:bodyPr/>
          <a:lstStyle/>
          <a:p>
            <a:r>
              <a:t>Task 4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32841" indent="-332841" defTabSz="832104">
              <a:defRPr sz="2912"/>
            </a:pPr>
            <a:r>
              <a:t>Viel Glück!</a:t>
            </a:r>
          </a:p>
          <a:p>
            <a:pPr marL="332841" indent="-332841" defTabSz="832104">
              <a:defRPr sz="2912"/>
            </a:pPr>
            <a:endParaRPr/>
          </a:p>
          <a:p>
            <a:pPr marL="332841" indent="-332841" defTabSz="832104">
              <a:defRPr sz="2912"/>
            </a:pPr>
            <a:r>
              <a:t>Presentation after lunch</a:t>
            </a:r>
          </a:p>
          <a:p>
            <a:pPr marL="332841" indent="-332841" defTabSz="832104">
              <a:defRPr sz="2912"/>
            </a:pPr>
            <a:endParaRPr/>
          </a:p>
          <a:p>
            <a:pPr marL="332841" indent="-332841" defTabSz="832104">
              <a:defRPr sz="2912"/>
            </a:pPr>
            <a:r>
              <a:t>Lunch 12 to 1pm</a:t>
            </a:r>
          </a:p>
          <a:p>
            <a:pPr marL="332841" indent="-332841" defTabSz="832104">
              <a:defRPr sz="2912"/>
            </a:pPr>
            <a:endParaRPr/>
          </a:p>
          <a:p>
            <a:pPr marL="332841" indent="-332841" defTabSz="832104">
              <a:defRPr sz="2912"/>
            </a:pPr>
            <a:r>
              <a:t>All research needs to be saved on my USB</a:t>
            </a:r>
          </a:p>
        </p:txBody>
      </p:sp>
      <p:sp>
        <p:nvSpPr>
          <p:cNvPr id="195" name="Shape 19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What next: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 smtClean="0"/>
              <a:t>Our</a:t>
            </a:r>
            <a:r>
              <a:rPr lang="de-DE" dirty="0" smtClean="0"/>
              <a:t> </a:t>
            </a:r>
            <a:r>
              <a:rPr lang="de-DE" dirty="0" err="1" smtClean="0"/>
              <a:t>iDeal</a:t>
            </a:r>
            <a:r>
              <a:rPr lang="de-DE" dirty="0" smtClean="0"/>
              <a:t> Business</a:t>
            </a:r>
          </a:p>
          <a:p>
            <a:r>
              <a:rPr lang="de-DE" dirty="0" smtClean="0"/>
              <a:t>IAGGNIF: </a:t>
            </a:r>
            <a:r>
              <a:rPr lang="de-DE" dirty="0" err="1" smtClean="0"/>
              <a:t>more</a:t>
            </a:r>
            <a:r>
              <a:rPr lang="de-DE" dirty="0" smtClean="0"/>
              <a:t> </a:t>
            </a:r>
            <a:r>
              <a:rPr lang="de-DE" dirty="0" err="1" smtClean="0"/>
              <a:t>thought</a:t>
            </a:r>
            <a:r>
              <a:rPr lang="de-DE" dirty="0" smtClean="0"/>
              <a:t> </a:t>
            </a:r>
            <a:r>
              <a:rPr lang="de-DE" dirty="0" err="1" smtClean="0"/>
              <a:t>needed</a:t>
            </a:r>
            <a:endParaRPr lang="de-DE" dirty="0" smtClean="0"/>
          </a:p>
          <a:p>
            <a:r>
              <a:rPr lang="de-DE" dirty="0" smtClean="0"/>
              <a:t>Community </a:t>
            </a:r>
            <a:r>
              <a:rPr lang="de-DE" dirty="0" err="1" smtClean="0"/>
              <a:t>Of</a:t>
            </a:r>
            <a:r>
              <a:rPr lang="de-DE" dirty="0" smtClean="0"/>
              <a:t> European </a:t>
            </a:r>
            <a:r>
              <a:rPr lang="de-DE" dirty="0" err="1" smtClean="0"/>
              <a:t>Students</a:t>
            </a:r>
            <a:r>
              <a:rPr lang="de-DE" dirty="0" smtClean="0"/>
              <a:t>: COES</a:t>
            </a:r>
          </a:p>
          <a:p>
            <a:r>
              <a:rPr lang="de-DE" dirty="0" smtClean="0"/>
              <a:t>European </a:t>
            </a:r>
            <a:r>
              <a:rPr lang="de-DE" dirty="0" err="1" smtClean="0"/>
              <a:t>Travels</a:t>
            </a:r>
            <a:endParaRPr lang="de-DE" dirty="0" smtClean="0"/>
          </a:p>
          <a:p>
            <a:r>
              <a:rPr lang="de-DE" dirty="0" smtClean="0"/>
              <a:t>European Alliance </a:t>
            </a:r>
            <a:r>
              <a:rPr lang="de-DE" dirty="0" err="1" smtClean="0"/>
              <a:t>for</a:t>
            </a:r>
            <a:r>
              <a:rPr lang="de-DE" dirty="0" smtClean="0"/>
              <a:t> Youth</a:t>
            </a:r>
          </a:p>
          <a:p>
            <a:r>
              <a:rPr lang="de-DE" dirty="0" err="1" smtClean="0"/>
              <a:t>iDeal</a:t>
            </a:r>
            <a:r>
              <a:rPr lang="de-DE" dirty="0" smtClean="0"/>
              <a:t>(es) Business </a:t>
            </a:r>
          </a:p>
          <a:p>
            <a:r>
              <a:rPr lang="de-DE" dirty="0" smtClean="0"/>
              <a:t>European </a:t>
            </a:r>
            <a:r>
              <a:rPr lang="de-DE" dirty="0" err="1" smtClean="0"/>
              <a:t>iDeal</a:t>
            </a:r>
            <a:r>
              <a:rPr lang="de-DE" dirty="0" smtClean="0"/>
              <a:t> </a:t>
            </a:r>
            <a:r>
              <a:rPr lang="de-DE" dirty="0" err="1" smtClean="0"/>
              <a:t>Travels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Options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Name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company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1521466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1200"/>
              </a:spcBef>
              <a:defRPr sz="5000"/>
            </a:pPr>
            <a:r>
              <a:t>Innovative</a:t>
            </a:r>
            <a:endParaRPr sz="2200"/>
          </a:p>
          <a:p>
            <a:pPr>
              <a:lnSpc>
                <a:spcPct val="90000"/>
              </a:lnSpc>
              <a:spcBef>
                <a:spcPts val="1200"/>
              </a:spcBef>
              <a:defRPr sz="5000"/>
            </a:pPr>
            <a:r>
              <a:t>Digital</a:t>
            </a:r>
            <a:endParaRPr sz="2200"/>
          </a:p>
          <a:p>
            <a:pPr>
              <a:lnSpc>
                <a:spcPct val="90000"/>
              </a:lnSpc>
              <a:spcBef>
                <a:spcPts val="1200"/>
              </a:spcBef>
              <a:defRPr sz="5000"/>
            </a:pPr>
            <a:r>
              <a:t>European</a:t>
            </a:r>
            <a:endParaRPr sz="2200"/>
          </a:p>
          <a:p>
            <a:pPr>
              <a:lnSpc>
                <a:spcPct val="90000"/>
              </a:lnSpc>
              <a:spcBef>
                <a:spcPts val="1200"/>
              </a:spcBef>
              <a:defRPr sz="5000"/>
            </a:pPr>
            <a:r>
              <a:t>Active Learning</a:t>
            </a:r>
          </a:p>
        </p:txBody>
      </p:sp>
      <p:sp>
        <p:nvSpPr>
          <p:cNvPr id="165" name="Shape 16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defTabSz="576072">
              <a:defRPr sz="7875"/>
            </a:lvl1pPr>
          </a:lstStyle>
          <a:p>
            <a:r>
              <a:t>iDEAL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fill="hold" tmFilter="0, 0; .2, .5; .8, .5; 1, 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fill="hold"/>
                                        <p:tgtEl>
                                          <p:spTgt spid="16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" grpId="1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57200" indent="-457200">
              <a:lnSpc>
                <a:spcPct val="90000"/>
              </a:lnSpc>
              <a:spcBef>
                <a:spcPts val="800"/>
              </a:spcBef>
              <a:buFontTx/>
              <a:buAutoNum type="arabicPeriod"/>
              <a:defRPr sz="3600"/>
            </a:pPr>
            <a:r>
              <a:t>Boosting employability skills and school-business links,</a:t>
            </a:r>
          </a:p>
          <a:p>
            <a:pPr marL="457200" indent="-457200">
              <a:lnSpc>
                <a:spcPct val="90000"/>
              </a:lnSpc>
              <a:spcBef>
                <a:spcPts val="800"/>
              </a:spcBef>
              <a:buFontTx/>
              <a:buAutoNum type="arabicPeriod"/>
              <a:defRPr sz="3600"/>
            </a:pPr>
            <a:r>
              <a:t>Using innovative e-learning to raise attainment and</a:t>
            </a:r>
          </a:p>
          <a:p>
            <a:pPr marL="457200" indent="-457200">
              <a:lnSpc>
                <a:spcPct val="90000"/>
              </a:lnSpc>
              <a:spcBef>
                <a:spcPts val="800"/>
              </a:spcBef>
              <a:buFontTx/>
              <a:buAutoNum type="arabicPeriod"/>
              <a:defRPr sz="3600"/>
            </a:pPr>
            <a:r>
              <a:t>Developing a stronger sense of European identity</a:t>
            </a:r>
          </a:p>
        </p:txBody>
      </p:sp>
      <p:sp>
        <p:nvSpPr>
          <p:cNvPr id="168" name="Shape 16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Project Objectives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" grpId="1" build="p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Project Work</a:t>
            </a:r>
          </a:p>
        </p:txBody>
      </p:sp>
      <p:graphicFrame>
        <p:nvGraphicFramePr>
          <p:cNvPr id="171" name="Table 171"/>
          <p:cNvGraphicFramePr/>
          <p:nvPr/>
        </p:nvGraphicFramePr>
        <p:xfrm>
          <a:off x="467543" y="2727175"/>
          <a:ext cx="8424936" cy="2845168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2304256"/>
                <a:gridCol w="2304256"/>
                <a:gridCol w="3816424"/>
              </a:tblGrid>
              <a:tr h="848728">
                <a:tc>
                  <a:txBody>
                    <a:bodyPr/>
                    <a:lstStyle/>
                    <a:p>
                      <a:pPr>
                        <a:defRPr sz="3300" u="sng"/>
                      </a:pPr>
                      <a:r>
                        <a:t>2014-15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>
                        <a:defRPr sz="3300" u="sng"/>
                      </a:pPr>
                      <a:r>
                        <a:t>2015-16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3300" b="1" u="sng">
                          <a:solidFill>
                            <a:schemeClr val="accent6">
                              <a:hueOff val="-10717809"/>
                              <a:satOff val="-95633"/>
                              <a:lumOff val="55098"/>
                            </a:schemeClr>
                          </a:solidFill>
                        </a:rPr>
                        <a:t>2016-17</a:t>
                      </a:r>
                    </a:p>
                  </a:txBody>
                  <a:tcPr marL="45720" marR="45720" horzOverflow="overflow"/>
                </a:tc>
              </a:tr>
              <a:tr h="1062960">
                <a:tc>
                  <a:txBody>
                    <a:bodyPr/>
                    <a:lstStyle/>
                    <a:p>
                      <a:pPr marL="342900" indent="-342900" algn="l">
                        <a:buSzPct val="100000"/>
                        <a:buFont typeface="Arial"/>
                        <a:buChar char="•"/>
                        <a:defRPr sz="2500"/>
                      </a:pPr>
                      <a:r>
                        <a:t>iMovies</a:t>
                      </a:r>
                    </a:p>
                    <a:p>
                      <a:pPr marL="342900" indent="-342900" algn="l">
                        <a:buSzPct val="100000"/>
                        <a:buFont typeface="Arial"/>
                        <a:buChar char="•"/>
                        <a:defRPr sz="2500"/>
                      </a:pPr>
                      <a:r>
                        <a:t>History Project</a:t>
                      </a:r>
                    </a:p>
                    <a:p>
                      <a:pPr marL="342900" indent="-342900" algn="l">
                        <a:buSzPct val="100000"/>
                        <a:buFont typeface="Arial"/>
                        <a:buChar char="•"/>
                        <a:defRPr sz="2500"/>
                      </a:pPr>
                      <a:r>
                        <a:t>Linguistic Blogs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342900" indent="-342900" algn="l">
                        <a:buSzPct val="100000"/>
                        <a:buFont typeface="Arial"/>
                        <a:buChar char="•"/>
                        <a:defRPr sz="2500"/>
                      </a:pPr>
                      <a:r>
                        <a:t>EU Scheme of Work</a:t>
                      </a:r>
                    </a:p>
                    <a:p>
                      <a:pPr marL="342900" indent="-342900" algn="l">
                        <a:buSzPct val="100000"/>
                        <a:buFont typeface="Arial"/>
                        <a:buChar char="•"/>
                        <a:defRPr sz="2500"/>
                      </a:pPr>
                      <a:r>
                        <a:t>European Pressure Groups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342900" indent="-342900" algn="l">
                        <a:buSzPct val="100000"/>
                        <a:buFont typeface="Arial"/>
                        <a:buChar char="•"/>
                        <a:defRPr sz="2500"/>
                      </a:pPr>
                      <a:r>
                        <a:t>Mini Enterprise</a:t>
                      </a:r>
                    </a:p>
                    <a:p>
                      <a:pPr marL="342900" indent="-342900" algn="l">
                        <a:buSzPct val="100000"/>
                        <a:buFont typeface="Arial"/>
                        <a:buChar char="•"/>
                        <a:defRPr sz="2500"/>
                      </a:pPr>
                      <a:r>
                        <a:t>Digital Learning Fair, N.Ireland</a:t>
                      </a:r>
                    </a:p>
                    <a:p>
                      <a:pPr marL="342900" indent="-342900" algn="l">
                        <a:buSzPct val="100000"/>
                        <a:buFont typeface="Arial"/>
                        <a:buChar char="•"/>
                        <a:defRPr sz="2500"/>
                      </a:pPr>
                      <a:r>
                        <a:t>iDEAL Conference, EU Parliament, France</a:t>
                      </a:r>
                    </a:p>
                  </a:txBody>
                  <a:tcPr marL="45720" marR="45720" horzOverflow="overflow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20040" indent="-320040">
              <a:lnSpc>
                <a:spcPct val="90000"/>
              </a:lnSpc>
              <a:defRPr sz="2800"/>
            </a:pPr>
            <a:r>
              <a:t>All tasks should follow our iDEAL values – Innovative, Digital, European  &amp; Active Learning</a:t>
            </a:r>
          </a:p>
          <a:p>
            <a:pPr marL="320040" indent="-320040">
              <a:lnSpc>
                <a:spcPct val="90000"/>
              </a:lnSpc>
              <a:defRPr sz="2800"/>
            </a:pPr>
            <a:r>
              <a:t>Create Apps, eBooks, website, Social Media pages/campaigns at every opportunity</a:t>
            </a:r>
          </a:p>
          <a:p>
            <a:pPr marL="320040" indent="-320040">
              <a:lnSpc>
                <a:spcPct val="90000"/>
              </a:lnSpc>
              <a:defRPr sz="2800"/>
            </a:pPr>
            <a:r>
              <a:t>We will share our project work and outcomes at a conference in the European Parliament in April 2017</a:t>
            </a:r>
          </a:p>
        </p:txBody>
      </p:sp>
      <p:sp>
        <p:nvSpPr>
          <p:cNvPr id="174" name="Shape 17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Mini Enterprise Task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Mini Enterprise Task</a:t>
            </a:r>
          </a:p>
        </p:txBody>
      </p:sp>
      <p:sp>
        <p:nvSpPr>
          <p:cNvPr id="177" name="Shape 177"/>
          <p:cNvSpPr>
            <a:spLocks noGrp="1"/>
          </p:cNvSpPr>
          <p:nvPr>
            <p:ph type="body" idx="1"/>
          </p:nvPr>
        </p:nvSpPr>
        <p:spPr>
          <a:xfrm>
            <a:off x="464049" y="2039275"/>
            <a:ext cx="8424936" cy="4536506"/>
          </a:xfrm>
          <a:prstGeom prst="rect">
            <a:avLst/>
          </a:prstGeom>
        </p:spPr>
        <p:txBody>
          <a:bodyPr/>
          <a:lstStyle/>
          <a:p>
            <a:pPr marL="365760" indent="-365760">
              <a:lnSpc>
                <a:spcPct val="90000"/>
              </a:lnSpc>
              <a:defRPr sz="3200"/>
            </a:pPr>
            <a:r>
              <a:t>There are three parts to this task:</a:t>
            </a:r>
          </a:p>
          <a:p>
            <a:pPr marL="365760" indent="-365760">
              <a:lnSpc>
                <a:spcPct val="90000"/>
              </a:lnSpc>
              <a:defRPr sz="3200"/>
            </a:pPr>
            <a:endParaRPr/>
          </a:p>
          <a:p>
            <a:pPr marL="0" indent="0" defTabSz="457200">
              <a:spcBef>
                <a:spcPts val="0"/>
              </a:spcBef>
              <a:buClrTx/>
              <a:buSzTx/>
              <a:buFontTx/>
              <a:buNone/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/>
          </a:p>
          <a:p>
            <a:pPr marL="609600" indent="-609600">
              <a:lnSpc>
                <a:spcPct val="90000"/>
              </a:lnSpc>
              <a:buFontTx/>
              <a:buAutoNum type="arabicPeriod"/>
              <a:defRPr sz="3200"/>
            </a:pPr>
            <a:r>
              <a:t>Designing a Business Plan 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  <a:defRPr sz="3200"/>
            </a:pPr>
            <a:r>
              <a:t>Financial Support for new Businesses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  <a:defRPr sz="3200"/>
            </a:pPr>
            <a:r>
              <a:t>Creating a mini Enterprise and use of Social Media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Four Tasks today</a:t>
            </a:r>
          </a:p>
        </p:txBody>
      </p:sp>
      <p:graphicFrame>
        <p:nvGraphicFramePr>
          <p:cNvPr id="180" name="Table 180"/>
          <p:cNvGraphicFramePr/>
          <p:nvPr/>
        </p:nvGraphicFramePr>
        <p:xfrm>
          <a:off x="323527" y="1556791"/>
          <a:ext cx="8424936" cy="5040559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1237409"/>
                <a:gridCol w="4427222"/>
                <a:gridCol w="2760305"/>
              </a:tblGrid>
              <a:tr h="1042874"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3600" b="1">
                          <a:solidFill>
                            <a:schemeClr val="accent6">
                              <a:hueOff val="-10717809"/>
                              <a:satOff val="-95633"/>
                              <a:lumOff val="55098"/>
                            </a:schemeClr>
                          </a:solidFill>
                        </a:rPr>
                        <a:t>Task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3600" b="1">
                          <a:solidFill>
                            <a:schemeClr val="accent6">
                              <a:hueOff val="-10717809"/>
                              <a:satOff val="-95633"/>
                              <a:lumOff val="55098"/>
                            </a:schemeClr>
                          </a:solidFill>
                        </a:rPr>
                        <a:t>Explanation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000" b="1">
                          <a:solidFill>
                            <a:schemeClr val="accent6">
                              <a:hueOff val="-10717809"/>
                              <a:satOff val="-95633"/>
                              <a:lumOff val="55098"/>
                            </a:schemeClr>
                          </a:solidFill>
                        </a:rPr>
                        <a:t>Output – this work will continue throughout this year</a:t>
                      </a:r>
                    </a:p>
                  </a:txBody>
                  <a:tcPr marL="45720" marR="45720" horzOverflow="overflow"/>
                </a:tc>
              </a:tr>
              <a:tr h="799537"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4400"/>
                        <a:t>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/>
                        <a:t>Appointing Directors – 6 – one from each country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/>
                        <a:t>Action  &amp; Business Plan
Mini Enterprise  </a:t>
                      </a:r>
                    </a:p>
                  </a:txBody>
                  <a:tcPr marL="45720" marR="45720" horzOverflow="overflow"/>
                </a:tc>
              </a:tr>
              <a:tr h="799537"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4400"/>
                        <a:t>2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/>
                        <a:t>Financial Support available for new Businesses in each country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/>
                        <a:t>website</a:t>
                      </a:r>
                    </a:p>
                  </a:txBody>
                  <a:tcPr marL="45720" marR="45720" horzOverflow="overflow"/>
                </a:tc>
              </a:tr>
              <a:tr h="799537"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4400"/>
                        <a:t>3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/>
                        <a:t>EU help for young people starting a Business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/>
                        <a:t>App</a:t>
                      </a:r>
                    </a:p>
                  </a:txBody>
                  <a:tcPr marL="45720" marR="45720" horzOverflow="overflow"/>
                </a:tc>
              </a:tr>
              <a:tr h="799537"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4400"/>
                        <a:t>4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/>
                        <a:t>Using Social Media for advertising and promotion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/>
                        <a:t>eBook</a:t>
                      </a:r>
                    </a:p>
                  </a:txBody>
                  <a:tcPr marL="45720" marR="45720" horzOverflow="overflow"/>
                </a:tc>
              </a:tr>
              <a:tr h="799537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/>
                        <a:t>Feedback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/>
                        <a:t>Max 10 Minutes presentation by each group  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/>
                        <a:t>Prezi/Powerpoint/Notes </a:t>
                      </a:r>
                    </a:p>
                  </a:txBody>
                  <a:tcPr marL="45720" marR="45720" horzOverflow="overflow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>
            <a:spLocks noGrp="1"/>
          </p:cNvSpPr>
          <p:nvPr>
            <p:ph type="body" idx="1"/>
          </p:nvPr>
        </p:nvSpPr>
        <p:spPr>
          <a:xfrm>
            <a:off x="979927" y="2621536"/>
            <a:ext cx="7408334" cy="3450697"/>
          </a:xfrm>
          <a:prstGeom prst="rect">
            <a:avLst/>
          </a:prstGeom>
        </p:spPr>
        <p:txBody>
          <a:bodyPr/>
          <a:lstStyle/>
          <a:p>
            <a:pPr marL="332841" indent="-332841" defTabSz="832104">
              <a:defRPr sz="2912"/>
            </a:pPr>
            <a:r>
              <a:t>4 groups</a:t>
            </a:r>
          </a:p>
          <a:p>
            <a:pPr marL="332841" indent="-332841" defTabSz="832104">
              <a:defRPr sz="2912"/>
            </a:pPr>
            <a:r>
              <a:t>Name the mini enterprise</a:t>
            </a:r>
          </a:p>
          <a:p>
            <a:pPr marL="332841" indent="-332841" defTabSz="832104">
              <a:defRPr sz="2912"/>
            </a:pPr>
            <a:r>
              <a:t>Business plan</a:t>
            </a:r>
          </a:p>
          <a:p>
            <a:pPr marL="332841" indent="-332841" defTabSz="832104">
              <a:defRPr sz="2912"/>
            </a:pPr>
            <a:r>
              <a:t>Name: 2 options open for vote at lunchtime</a:t>
            </a:r>
          </a:p>
          <a:p>
            <a:pPr marL="332841" indent="-332841" defTabSz="832104">
              <a:defRPr sz="2912"/>
            </a:pPr>
            <a:r>
              <a:t>Think of target audience</a:t>
            </a:r>
          </a:p>
          <a:p>
            <a:pPr marL="332841" indent="-332841" defTabSz="832104">
              <a:defRPr sz="2912"/>
            </a:pPr>
            <a:r>
              <a:t>Think of USP</a:t>
            </a:r>
          </a:p>
        </p:txBody>
      </p:sp>
      <p:sp>
        <p:nvSpPr>
          <p:cNvPr id="183" name="Shape 18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Task 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65760" indent="-365760">
              <a:defRPr sz="3200"/>
            </a:pPr>
            <a:r>
              <a:t>2 students from each country</a:t>
            </a:r>
          </a:p>
          <a:p>
            <a:pPr marL="365760" indent="-365760">
              <a:defRPr sz="3200"/>
            </a:pPr>
            <a:r>
              <a:t>What financial support is available to new start-ups in each country?</a:t>
            </a:r>
          </a:p>
          <a:p>
            <a:pPr marL="365760" indent="-365760">
              <a:defRPr sz="3200"/>
            </a:pPr>
            <a:r>
              <a:t>Prezi, PowerPoint, keynote </a:t>
            </a:r>
          </a:p>
        </p:txBody>
      </p:sp>
      <p:sp>
        <p:nvSpPr>
          <p:cNvPr id="186" name="Shape 18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Task 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aveform">
  <a:themeElements>
    <a:clrScheme name="Waveform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00FF"/>
      </a:hlink>
      <a:folHlink>
        <a:srgbClr val="FF00FF"/>
      </a:folHlink>
    </a:clrScheme>
    <a:fontScheme name="Waveform">
      <a:majorFont>
        <a:latin typeface="Helvetica"/>
        <a:ea typeface="Helvetica"/>
        <a:cs typeface="Helvetica"/>
      </a:majorFont>
      <a:minorFont>
        <a:latin typeface="Candara"/>
        <a:ea typeface="Candara"/>
        <a:cs typeface="Candara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6">
            <a:hueOff val="-10717809"/>
            <a:satOff val="-95633"/>
            <a:lumOff val="55098"/>
          </a:schemeClr>
        </a:solidFill>
        <a:ln w="15875" cap="flat">
          <a:solidFill>
            <a:srgbClr val="1D82B7"/>
          </a:solidFill>
          <a:prstDash val="solid"/>
          <a:round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ndar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5875" cap="flat">
          <a:solidFill>
            <a:srgbClr val="1D82B7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ndar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aveform">
  <a:themeElements>
    <a:clrScheme name="Waveform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00FF"/>
      </a:hlink>
      <a:folHlink>
        <a:srgbClr val="FF00FF"/>
      </a:folHlink>
    </a:clrScheme>
    <a:fontScheme name="Waveform">
      <a:majorFont>
        <a:latin typeface="Helvetica"/>
        <a:ea typeface="Helvetica"/>
        <a:cs typeface="Helvetica"/>
      </a:majorFont>
      <a:minorFont>
        <a:latin typeface="Candara"/>
        <a:ea typeface="Candara"/>
        <a:cs typeface="Candara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6">
            <a:hueOff val="-10717809"/>
            <a:satOff val="-95633"/>
            <a:lumOff val="55098"/>
          </a:schemeClr>
        </a:solidFill>
        <a:ln w="15875" cap="flat">
          <a:solidFill>
            <a:srgbClr val="1D82B7"/>
          </a:solidFill>
          <a:prstDash val="solid"/>
          <a:round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ndar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5875" cap="flat">
          <a:solidFill>
            <a:srgbClr val="1D82B7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ndar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350</Words>
  <Application>Microsoft Office PowerPoint</Application>
  <PresentationFormat>Bildschirmpräsentation (4:3)</PresentationFormat>
  <Paragraphs>87</Paragraphs>
  <Slides>13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8" baseType="lpstr">
      <vt:lpstr>Arial</vt:lpstr>
      <vt:lpstr>Candara</vt:lpstr>
      <vt:lpstr>Helvetica</vt:lpstr>
      <vt:lpstr>Symbol</vt:lpstr>
      <vt:lpstr>Waveform</vt:lpstr>
      <vt:lpstr>Welcome to  </vt:lpstr>
      <vt:lpstr>iDEAL</vt:lpstr>
      <vt:lpstr>Project Objectives</vt:lpstr>
      <vt:lpstr>Project Work</vt:lpstr>
      <vt:lpstr>Mini Enterprise Task</vt:lpstr>
      <vt:lpstr>Mini Enterprise Task</vt:lpstr>
      <vt:lpstr>Four Tasks today</vt:lpstr>
      <vt:lpstr>Task 1</vt:lpstr>
      <vt:lpstr>Task 2</vt:lpstr>
      <vt:lpstr>Task 3</vt:lpstr>
      <vt:lpstr>Task 4</vt:lpstr>
      <vt:lpstr>What next:</vt:lpstr>
      <vt:lpstr>Options for the  Name of the company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</dc:title>
  <dc:creator>Murschenhofer Sigrid</dc:creator>
  <cp:lastModifiedBy>jtadmin</cp:lastModifiedBy>
  <cp:revision>5</cp:revision>
  <dcterms:modified xsi:type="dcterms:W3CDTF">2016-10-03T12:39:34Z</dcterms:modified>
</cp:coreProperties>
</file>